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5DB849-2A2B-455C-B8C3-6CD3874EFAAE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82E0C060-5AB6-403C-AE58-A5F0D5616CD0}">
      <dgm:prSet phldrT="[Text]"/>
      <dgm:spPr/>
      <dgm:t>
        <a:bodyPr/>
        <a:lstStyle/>
        <a:p>
          <a:r>
            <a:rPr lang="sr-Latn-CS" b="1" baseline="0" dirty="0" smtClean="0"/>
            <a:t>Igra </a:t>
          </a:r>
          <a:r>
            <a:rPr lang="sr-Latn-CS" b="0" baseline="0" dirty="0" smtClean="0"/>
            <a:t>(R.Kajoa,1965)</a:t>
          </a:r>
          <a:endParaRPr lang="sr-Latn-CS" b="0" dirty="0"/>
        </a:p>
      </dgm:t>
    </dgm:pt>
    <dgm:pt modelId="{A5DCF2CD-6192-440C-B594-F8B714126434}" type="parTrans" cxnId="{B6A62A44-80A2-4F18-88D1-F15B6AB4BD79}">
      <dgm:prSet/>
      <dgm:spPr/>
      <dgm:t>
        <a:bodyPr/>
        <a:lstStyle/>
        <a:p>
          <a:endParaRPr lang="sr-Latn-CS"/>
        </a:p>
      </dgm:t>
    </dgm:pt>
    <dgm:pt modelId="{F775D626-F975-4190-B5BE-207FB2ABDE15}" type="sibTrans" cxnId="{B6A62A44-80A2-4F18-88D1-F15B6AB4BD79}">
      <dgm:prSet/>
      <dgm:spPr/>
      <dgm:t>
        <a:bodyPr/>
        <a:lstStyle/>
        <a:p>
          <a:endParaRPr lang="sr-Latn-CS"/>
        </a:p>
      </dgm:t>
    </dgm:pt>
    <dgm:pt modelId="{6BF52D5A-135B-4243-84D7-9FEEE8C613BD}">
      <dgm:prSet phldrT="[Text]" custT="1"/>
      <dgm:spPr/>
      <dgm:t>
        <a:bodyPr/>
        <a:lstStyle/>
        <a:p>
          <a:r>
            <a:rPr lang="sr-Latn-CS" sz="1400" dirty="0" smtClean="0"/>
            <a:t>Slobodna</a:t>
          </a:r>
          <a:endParaRPr lang="sr-Latn-CS" sz="1400" dirty="0"/>
        </a:p>
      </dgm:t>
    </dgm:pt>
    <dgm:pt modelId="{4F7CA641-927E-4B58-ABCE-95AD2097ADD3}" type="parTrans" cxnId="{33C953B5-5AD6-4D1E-B4EB-1733F6E8F882}">
      <dgm:prSet/>
      <dgm:spPr/>
      <dgm:t>
        <a:bodyPr/>
        <a:lstStyle/>
        <a:p>
          <a:endParaRPr lang="sr-Latn-CS"/>
        </a:p>
      </dgm:t>
    </dgm:pt>
    <dgm:pt modelId="{1C830832-BA8B-455E-8CF2-33A97E09AE43}" type="sibTrans" cxnId="{33C953B5-5AD6-4D1E-B4EB-1733F6E8F882}">
      <dgm:prSet/>
      <dgm:spPr/>
      <dgm:t>
        <a:bodyPr/>
        <a:lstStyle/>
        <a:p>
          <a:endParaRPr lang="sr-Latn-CS"/>
        </a:p>
      </dgm:t>
    </dgm:pt>
    <dgm:pt modelId="{D656AF3F-24D5-4B06-AD74-AD9B8BCAAF27}">
      <dgm:prSet phldrT="[Text]"/>
      <dgm:spPr/>
      <dgm:t>
        <a:bodyPr/>
        <a:lstStyle/>
        <a:p>
          <a:r>
            <a:rPr lang="sr-Latn-CS" b="1" dirty="0" smtClean="0"/>
            <a:t>Stvaralaštvo</a:t>
          </a:r>
        </a:p>
        <a:p>
          <a:r>
            <a:rPr lang="sr-Latn-CS" b="0" dirty="0" smtClean="0"/>
            <a:t>(Guilford, J.P., 1967.)</a:t>
          </a:r>
          <a:endParaRPr lang="sr-Latn-CS" b="0" dirty="0"/>
        </a:p>
      </dgm:t>
    </dgm:pt>
    <dgm:pt modelId="{BD353E22-CE97-47A5-B824-656FB23C1294}" type="parTrans" cxnId="{9CCA4020-AEAA-4554-BEF8-03CC9D81D006}">
      <dgm:prSet/>
      <dgm:spPr/>
      <dgm:t>
        <a:bodyPr/>
        <a:lstStyle/>
        <a:p>
          <a:endParaRPr lang="sr-Latn-CS"/>
        </a:p>
      </dgm:t>
    </dgm:pt>
    <dgm:pt modelId="{C429C6F7-E99A-4A11-91B3-CE3CB0153BE0}" type="sibTrans" cxnId="{9CCA4020-AEAA-4554-BEF8-03CC9D81D006}">
      <dgm:prSet/>
      <dgm:spPr/>
      <dgm:t>
        <a:bodyPr/>
        <a:lstStyle/>
        <a:p>
          <a:endParaRPr lang="sr-Latn-CS"/>
        </a:p>
      </dgm:t>
    </dgm:pt>
    <dgm:pt modelId="{5BEAB733-D0E7-4F03-ADF0-42F8278B3F87}">
      <dgm:prSet phldrT="[Text]" custT="1"/>
      <dgm:spPr/>
      <dgm:t>
        <a:bodyPr/>
        <a:lstStyle/>
        <a:p>
          <a:r>
            <a:rPr lang="sr-Latn-CS" sz="1400" dirty="0" smtClean="0"/>
            <a:t>Originalnost ideja (nestandardnost)</a:t>
          </a:r>
          <a:endParaRPr lang="sr-Latn-CS" sz="1400" dirty="0"/>
        </a:p>
      </dgm:t>
    </dgm:pt>
    <dgm:pt modelId="{985C8DA4-06ED-4AD4-A692-5F4304F74215}" type="parTrans" cxnId="{6D0A6C1A-BDE1-4949-979C-36C347B87EBC}">
      <dgm:prSet/>
      <dgm:spPr/>
      <dgm:t>
        <a:bodyPr/>
        <a:lstStyle/>
        <a:p>
          <a:endParaRPr lang="sr-Latn-CS"/>
        </a:p>
      </dgm:t>
    </dgm:pt>
    <dgm:pt modelId="{ED7052CD-DF67-49D6-B532-3580905F6621}" type="sibTrans" cxnId="{6D0A6C1A-BDE1-4949-979C-36C347B87EBC}">
      <dgm:prSet/>
      <dgm:spPr/>
      <dgm:t>
        <a:bodyPr/>
        <a:lstStyle/>
        <a:p>
          <a:endParaRPr lang="sr-Latn-CS"/>
        </a:p>
      </dgm:t>
    </dgm:pt>
    <dgm:pt modelId="{1B84C89E-7FAD-4CF0-811E-0F0865D7FDCB}">
      <dgm:prSet phldrT="[Text]" custT="1"/>
      <dgm:spPr/>
      <dgm:t>
        <a:bodyPr/>
        <a:lstStyle/>
        <a:p>
          <a:r>
            <a:rPr lang="sr-Latn-CS" sz="1400" dirty="0" smtClean="0"/>
            <a:t>Izdvojena</a:t>
          </a:r>
          <a:endParaRPr lang="sr-Latn-CS" sz="1400" dirty="0"/>
        </a:p>
      </dgm:t>
    </dgm:pt>
    <dgm:pt modelId="{E4B18EF9-52F8-43A4-B55D-7CAC179F29B0}" type="parTrans" cxnId="{36BD631F-EA5A-440D-982E-C529227E69E8}">
      <dgm:prSet/>
      <dgm:spPr/>
      <dgm:t>
        <a:bodyPr/>
        <a:lstStyle/>
        <a:p>
          <a:endParaRPr lang="sr-Latn-CS"/>
        </a:p>
      </dgm:t>
    </dgm:pt>
    <dgm:pt modelId="{ABCDA0CE-DAF2-48AC-840E-0A8D83312C2A}" type="sibTrans" cxnId="{36BD631F-EA5A-440D-982E-C529227E69E8}">
      <dgm:prSet/>
      <dgm:spPr/>
      <dgm:t>
        <a:bodyPr/>
        <a:lstStyle/>
        <a:p>
          <a:endParaRPr lang="sr-Latn-CS"/>
        </a:p>
      </dgm:t>
    </dgm:pt>
    <dgm:pt modelId="{9817FEF6-7A64-435C-8EB9-83D8B49CE350}">
      <dgm:prSet phldrT="[Text]" custT="1"/>
      <dgm:spPr/>
      <dgm:t>
        <a:bodyPr/>
        <a:lstStyle/>
        <a:p>
          <a:r>
            <a:rPr lang="sr-Latn-CS" sz="1400" dirty="0" smtClean="0"/>
            <a:t>Neizvesna</a:t>
          </a:r>
          <a:endParaRPr lang="sr-Latn-CS" sz="1400" dirty="0"/>
        </a:p>
      </dgm:t>
    </dgm:pt>
    <dgm:pt modelId="{417961A1-28D7-4486-A71E-87034E77B85E}" type="parTrans" cxnId="{30E9002F-9148-4B40-BA82-42D63867688E}">
      <dgm:prSet/>
      <dgm:spPr/>
      <dgm:t>
        <a:bodyPr/>
        <a:lstStyle/>
        <a:p>
          <a:endParaRPr lang="sr-Latn-CS"/>
        </a:p>
      </dgm:t>
    </dgm:pt>
    <dgm:pt modelId="{4B304D3E-880D-4145-8163-9008DAB6308A}" type="sibTrans" cxnId="{30E9002F-9148-4B40-BA82-42D63867688E}">
      <dgm:prSet/>
      <dgm:spPr/>
      <dgm:t>
        <a:bodyPr/>
        <a:lstStyle/>
        <a:p>
          <a:endParaRPr lang="sr-Latn-CS"/>
        </a:p>
      </dgm:t>
    </dgm:pt>
    <dgm:pt modelId="{9FFAB290-90D6-4390-B0A4-C8F82366F788}">
      <dgm:prSet phldrT="[Text]" custT="1"/>
      <dgm:spPr/>
      <dgm:t>
        <a:bodyPr/>
        <a:lstStyle/>
        <a:p>
          <a:r>
            <a:rPr lang="sr-Latn-CS" sz="1400" dirty="0" smtClean="0"/>
            <a:t>Neproduktivna</a:t>
          </a:r>
          <a:endParaRPr lang="sr-Latn-CS" sz="1400" dirty="0"/>
        </a:p>
      </dgm:t>
    </dgm:pt>
    <dgm:pt modelId="{214614F2-35E0-4D43-B402-6393853219D8}" type="parTrans" cxnId="{256A34AC-EA70-417C-8847-A9038F0CAB33}">
      <dgm:prSet/>
      <dgm:spPr/>
      <dgm:t>
        <a:bodyPr/>
        <a:lstStyle/>
        <a:p>
          <a:endParaRPr lang="sr-Latn-CS"/>
        </a:p>
      </dgm:t>
    </dgm:pt>
    <dgm:pt modelId="{0367797C-0119-4123-947C-C67EC61AB5D9}" type="sibTrans" cxnId="{256A34AC-EA70-417C-8847-A9038F0CAB33}">
      <dgm:prSet/>
      <dgm:spPr/>
      <dgm:t>
        <a:bodyPr/>
        <a:lstStyle/>
        <a:p>
          <a:endParaRPr lang="sr-Latn-CS"/>
        </a:p>
      </dgm:t>
    </dgm:pt>
    <dgm:pt modelId="{0E09DBDE-49BB-433A-A788-013EE594D32C}">
      <dgm:prSet phldrT="[Text]" custT="1"/>
      <dgm:spPr/>
      <dgm:t>
        <a:bodyPr/>
        <a:lstStyle/>
        <a:p>
          <a:r>
            <a:rPr lang="sr-Latn-CS" sz="1400" dirty="0" smtClean="0"/>
            <a:t>Propisana</a:t>
          </a:r>
          <a:endParaRPr lang="sr-Latn-CS" sz="1400" dirty="0"/>
        </a:p>
      </dgm:t>
    </dgm:pt>
    <dgm:pt modelId="{64453005-9389-4CF4-8D6B-C079B1554E19}" type="parTrans" cxnId="{1795E42B-D748-42DB-A81A-09741508BCE5}">
      <dgm:prSet/>
      <dgm:spPr/>
      <dgm:t>
        <a:bodyPr/>
        <a:lstStyle/>
        <a:p>
          <a:endParaRPr lang="sr-Latn-CS"/>
        </a:p>
      </dgm:t>
    </dgm:pt>
    <dgm:pt modelId="{DA98816D-3901-4BC3-82CD-8D59F2C049EE}" type="sibTrans" cxnId="{1795E42B-D748-42DB-A81A-09741508BCE5}">
      <dgm:prSet/>
      <dgm:spPr/>
      <dgm:t>
        <a:bodyPr/>
        <a:lstStyle/>
        <a:p>
          <a:endParaRPr lang="sr-Latn-CS"/>
        </a:p>
      </dgm:t>
    </dgm:pt>
    <dgm:pt modelId="{622A4650-BB70-4F86-83E5-365950358C1D}">
      <dgm:prSet phldrT="[Text]" custT="1"/>
      <dgm:spPr/>
      <dgm:t>
        <a:bodyPr/>
        <a:lstStyle/>
        <a:p>
          <a:endParaRPr lang="sr-Latn-CS" sz="1400" dirty="0"/>
        </a:p>
      </dgm:t>
    </dgm:pt>
    <dgm:pt modelId="{D4B18DF4-A20E-4703-B980-C59A864B61D5}" type="parTrans" cxnId="{792694C3-DF67-4BC0-A20D-368F4FFFED98}">
      <dgm:prSet/>
      <dgm:spPr/>
      <dgm:t>
        <a:bodyPr/>
        <a:lstStyle/>
        <a:p>
          <a:endParaRPr lang="sr-Latn-CS"/>
        </a:p>
      </dgm:t>
    </dgm:pt>
    <dgm:pt modelId="{4220EC85-6B37-493A-9A7C-4CA9F9B336BB}" type="sibTrans" cxnId="{792694C3-DF67-4BC0-A20D-368F4FFFED98}">
      <dgm:prSet/>
      <dgm:spPr/>
      <dgm:t>
        <a:bodyPr/>
        <a:lstStyle/>
        <a:p>
          <a:endParaRPr lang="sr-Latn-CS"/>
        </a:p>
      </dgm:t>
    </dgm:pt>
    <dgm:pt modelId="{29804121-E13A-43B3-A611-EBABBB69CB52}">
      <dgm:prSet phldrT="[Text]" custT="1"/>
      <dgm:spPr/>
      <dgm:t>
        <a:bodyPr/>
        <a:lstStyle/>
        <a:p>
          <a:r>
            <a:rPr lang="sr-Latn-CS" sz="1400" dirty="0" smtClean="0"/>
            <a:t>Fiktivna (imaginarna, zamišljena)</a:t>
          </a:r>
          <a:endParaRPr lang="sr-Latn-CS" sz="1400" dirty="0"/>
        </a:p>
      </dgm:t>
    </dgm:pt>
    <dgm:pt modelId="{EB1164D8-0C14-43D5-958C-E21C428D492A}" type="parTrans" cxnId="{8BAA0C6F-7D61-482A-A273-D3478C7D8D05}">
      <dgm:prSet/>
      <dgm:spPr/>
      <dgm:t>
        <a:bodyPr/>
        <a:lstStyle/>
        <a:p>
          <a:endParaRPr lang="sr-Latn-CS"/>
        </a:p>
      </dgm:t>
    </dgm:pt>
    <dgm:pt modelId="{AAD33636-F9B4-4A45-8E30-43CC5E96668F}" type="sibTrans" cxnId="{8BAA0C6F-7D61-482A-A273-D3478C7D8D05}">
      <dgm:prSet/>
      <dgm:spPr/>
      <dgm:t>
        <a:bodyPr/>
        <a:lstStyle/>
        <a:p>
          <a:endParaRPr lang="sr-Latn-CS"/>
        </a:p>
      </dgm:t>
    </dgm:pt>
    <dgm:pt modelId="{98A4C5B6-A67D-418C-B6A8-E8FA75FB6645}">
      <dgm:prSet phldrT="[Text]"/>
      <dgm:spPr/>
      <dgm:t>
        <a:bodyPr/>
        <a:lstStyle/>
        <a:p>
          <a:endParaRPr lang="sr-Latn-CS" sz="1200" dirty="0"/>
        </a:p>
      </dgm:t>
    </dgm:pt>
    <dgm:pt modelId="{5461204C-17A7-4957-BA4E-84EDCEC035F2}" type="parTrans" cxnId="{A9135356-521D-45D9-AF5B-FF219828A502}">
      <dgm:prSet/>
      <dgm:spPr/>
      <dgm:t>
        <a:bodyPr/>
        <a:lstStyle/>
        <a:p>
          <a:endParaRPr lang="sr-Latn-CS"/>
        </a:p>
      </dgm:t>
    </dgm:pt>
    <dgm:pt modelId="{6072B9B1-2B76-4526-87BF-9B783DF1325F}" type="sibTrans" cxnId="{A9135356-521D-45D9-AF5B-FF219828A502}">
      <dgm:prSet/>
      <dgm:spPr/>
      <dgm:t>
        <a:bodyPr/>
        <a:lstStyle/>
        <a:p>
          <a:endParaRPr lang="sr-Latn-CS"/>
        </a:p>
      </dgm:t>
    </dgm:pt>
    <dgm:pt modelId="{F8ABA01F-0D0A-4FC9-90FE-14412B503517}">
      <dgm:prSet phldrT="[Text]" custT="1"/>
      <dgm:spPr/>
      <dgm:t>
        <a:bodyPr/>
        <a:lstStyle/>
        <a:p>
          <a:r>
            <a:rPr lang="sr-Latn-CS" sz="1400" dirty="0" smtClean="0"/>
            <a:t>Fleksibilnost u mišljenju (“posmatranje iz različitih uglova”)</a:t>
          </a:r>
          <a:endParaRPr lang="sr-Latn-CS" sz="1400" dirty="0"/>
        </a:p>
      </dgm:t>
    </dgm:pt>
    <dgm:pt modelId="{41E2A4AA-92F7-4632-A13B-1C500F15A155}" type="parTrans" cxnId="{6F511411-6603-4233-A07C-32761E28A7BF}">
      <dgm:prSet/>
      <dgm:spPr/>
      <dgm:t>
        <a:bodyPr/>
        <a:lstStyle/>
        <a:p>
          <a:endParaRPr lang="sr-Latn-CS"/>
        </a:p>
      </dgm:t>
    </dgm:pt>
    <dgm:pt modelId="{99E5ECBF-B5ED-4154-80E2-AA4F882509C2}" type="sibTrans" cxnId="{6F511411-6603-4233-A07C-32761E28A7BF}">
      <dgm:prSet/>
      <dgm:spPr/>
      <dgm:t>
        <a:bodyPr/>
        <a:lstStyle/>
        <a:p>
          <a:endParaRPr lang="sr-Latn-CS"/>
        </a:p>
      </dgm:t>
    </dgm:pt>
    <dgm:pt modelId="{3F5F64CB-3A35-4FF2-A385-819B18DB0DFB}">
      <dgm:prSet phldrT="[Text]" custT="1"/>
      <dgm:spPr/>
      <dgm:t>
        <a:bodyPr/>
        <a:lstStyle/>
        <a:p>
          <a:r>
            <a:rPr lang="sr-Latn-CS" sz="1400" dirty="0" smtClean="0"/>
            <a:t>Fluentnost ideja (“Bujica ideja”)</a:t>
          </a:r>
          <a:endParaRPr lang="sr-Latn-CS" sz="1400" dirty="0"/>
        </a:p>
      </dgm:t>
    </dgm:pt>
    <dgm:pt modelId="{F9C25E5C-8E36-4E52-8574-78FC99AFD6E0}" type="parTrans" cxnId="{98779A8F-DA18-41A5-AC75-356384AE6951}">
      <dgm:prSet/>
      <dgm:spPr/>
      <dgm:t>
        <a:bodyPr/>
        <a:lstStyle/>
        <a:p>
          <a:endParaRPr lang="sr-Latn-CS"/>
        </a:p>
      </dgm:t>
    </dgm:pt>
    <dgm:pt modelId="{55186A9D-9C69-49E2-BF8F-269CBA56EFC1}" type="sibTrans" cxnId="{98779A8F-DA18-41A5-AC75-356384AE6951}">
      <dgm:prSet/>
      <dgm:spPr/>
      <dgm:t>
        <a:bodyPr/>
        <a:lstStyle/>
        <a:p>
          <a:endParaRPr lang="sr-Latn-CS"/>
        </a:p>
      </dgm:t>
    </dgm:pt>
    <dgm:pt modelId="{CA9C6AE7-D86C-4EE6-8E91-728385E4E2B7}">
      <dgm:prSet phldrT="[Text]" custT="1"/>
      <dgm:spPr/>
      <dgm:t>
        <a:bodyPr/>
        <a:lstStyle/>
        <a:p>
          <a:endParaRPr lang="sr-Latn-CS" sz="1400" dirty="0"/>
        </a:p>
      </dgm:t>
    </dgm:pt>
    <dgm:pt modelId="{29D7E0C1-D032-41D1-93C3-50303B455293}" type="parTrans" cxnId="{D8468BA0-9A4D-4C31-B073-43EA461AAD85}">
      <dgm:prSet/>
      <dgm:spPr/>
      <dgm:t>
        <a:bodyPr/>
        <a:lstStyle/>
        <a:p>
          <a:endParaRPr lang="sr-Latn-CS"/>
        </a:p>
      </dgm:t>
    </dgm:pt>
    <dgm:pt modelId="{DCB4BC1F-FD31-41F3-867F-3EFACC624E25}" type="sibTrans" cxnId="{D8468BA0-9A4D-4C31-B073-43EA461AAD85}">
      <dgm:prSet/>
      <dgm:spPr/>
      <dgm:t>
        <a:bodyPr/>
        <a:lstStyle/>
        <a:p>
          <a:endParaRPr lang="sr-Latn-CS"/>
        </a:p>
      </dgm:t>
    </dgm:pt>
    <dgm:pt modelId="{8CE145A7-BF1A-46E2-98E6-70F9A26DFA01}">
      <dgm:prSet phldrT="[Text]" custT="1"/>
      <dgm:spPr/>
      <dgm:t>
        <a:bodyPr/>
        <a:lstStyle/>
        <a:p>
          <a:r>
            <a:rPr lang="sr-Latn-CS" sz="1400" dirty="0" smtClean="0"/>
            <a:t>Kritičko mišljenje</a:t>
          </a:r>
          <a:endParaRPr lang="sr-Latn-CS" sz="1400" dirty="0"/>
        </a:p>
      </dgm:t>
    </dgm:pt>
    <dgm:pt modelId="{55875DDB-18EF-453A-9D2B-B8084EAA339B}" type="parTrans" cxnId="{3648CC78-6CB7-4AF7-98E8-597F98DD6D6D}">
      <dgm:prSet/>
      <dgm:spPr/>
      <dgm:t>
        <a:bodyPr/>
        <a:lstStyle/>
        <a:p>
          <a:endParaRPr lang="sr-Latn-CS"/>
        </a:p>
      </dgm:t>
    </dgm:pt>
    <dgm:pt modelId="{BC33DA01-8E00-475E-82C5-A004EDAFCE0E}" type="sibTrans" cxnId="{3648CC78-6CB7-4AF7-98E8-597F98DD6D6D}">
      <dgm:prSet/>
      <dgm:spPr/>
      <dgm:t>
        <a:bodyPr/>
        <a:lstStyle/>
        <a:p>
          <a:endParaRPr lang="sr-Latn-CS"/>
        </a:p>
      </dgm:t>
    </dgm:pt>
    <dgm:pt modelId="{EDBA1BC9-B60E-440C-B086-4120D4103FD7}">
      <dgm:prSet phldrT="[Text]" custT="1"/>
      <dgm:spPr/>
      <dgm:t>
        <a:bodyPr/>
        <a:lstStyle/>
        <a:p>
          <a:r>
            <a:rPr lang="sr-Latn-CS" sz="1400" dirty="0" smtClean="0"/>
            <a:t>Divergentno mišljenje</a:t>
          </a:r>
          <a:endParaRPr lang="sr-Latn-CS" sz="1400" dirty="0"/>
        </a:p>
      </dgm:t>
    </dgm:pt>
    <dgm:pt modelId="{E0CAC1DA-499F-45AF-AD9B-00ADB8924238}" type="parTrans" cxnId="{51336C4A-F108-4548-8A6C-3ADB3888D3BE}">
      <dgm:prSet/>
      <dgm:spPr/>
      <dgm:t>
        <a:bodyPr/>
        <a:lstStyle/>
        <a:p>
          <a:endParaRPr lang="sr-Latn-CS"/>
        </a:p>
      </dgm:t>
    </dgm:pt>
    <dgm:pt modelId="{FE6C5C39-6FBE-44FF-BE99-636651EE67E7}" type="sibTrans" cxnId="{51336C4A-F108-4548-8A6C-3ADB3888D3BE}">
      <dgm:prSet/>
      <dgm:spPr/>
      <dgm:t>
        <a:bodyPr/>
        <a:lstStyle/>
        <a:p>
          <a:endParaRPr lang="sr-Latn-CS"/>
        </a:p>
      </dgm:t>
    </dgm:pt>
    <dgm:pt modelId="{E6A97858-2F9D-4299-9E6F-F4B4BE0C932E}" type="pres">
      <dgm:prSet presAssocID="{635DB849-2A2B-455C-B8C3-6CD3874EFAA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r-Latn-CS"/>
        </a:p>
      </dgm:t>
    </dgm:pt>
    <dgm:pt modelId="{9017EA0C-7CEC-4B89-B1ED-F712E31B89FE}" type="pres">
      <dgm:prSet presAssocID="{82E0C060-5AB6-403C-AE58-A5F0D5616CD0}" presName="linNode" presStyleCnt="0"/>
      <dgm:spPr/>
    </dgm:pt>
    <dgm:pt modelId="{09234C19-4586-4024-A306-9B21FDC10893}" type="pres">
      <dgm:prSet presAssocID="{82E0C060-5AB6-403C-AE58-A5F0D5616CD0}" presName="parentShp" presStyleLbl="node1" presStyleIdx="0" presStyleCnt="2" custLinFactNeighborY="-3330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5FE90FE-CFC9-4542-AD90-3903C960C8A1}" type="pres">
      <dgm:prSet presAssocID="{82E0C060-5AB6-403C-AE58-A5F0D5616CD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631DB88-7440-4A53-9E5B-BB8B4DCFD2CF}" type="pres">
      <dgm:prSet presAssocID="{F775D626-F975-4190-B5BE-207FB2ABDE15}" presName="spacing" presStyleCnt="0"/>
      <dgm:spPr/>
    </dgm:pt>
    <dgm:pt modelId="{BD39EA01-4948-4C17-AC71-2F2FE7D0C751}" type="pres">
      <dgm:prSet presAssocID="{D656AF3F-24D5-4B06-AD74-AD9B8BCAAF27}" presName="linNode" presStyleCnt="0"/>
      <dgm:spPr/>
    </dgm:pt>
    <dgm:pt modelId="{71E0124A-BB97-469D-A8B8-75C8DB69569D}" type="pres">
      <dgm:prSet presAssocID="{D656AF3F-24D5-4B06-AD74-AD9B8BCAAF2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A7FAB72-D423-47BC-8522-31A0850B5FD1}" type="pres">
      <dgm:prSet presAssocID="{D656AF3F-24D5-4B06-AD74-AD9B8BCAAF27}" presName="childShp" presStyleLbl="bgAccFollowNode1" presStyleIdx="1" presStyleCnt="2" custScaleY="11887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7460FAB9-9CA9-4897-A627-F8AE709E4E15}" type="presOf" srcId="{622A4650-BB70-4F86-83E5-365950358C1D}" destId="{D5FE90FE-CFC9-4542-AD90-3903C960C8A1}" srcOrd="0" destOrd="7" presId="urn:microsoft.com/office/officeart/2005/8/layout/vList6"/>
    <dgm:cxn modelId="{11388F74-1DC8-4BD3-9CF7-0E75F6E11E25}" type="presOf" srcId="{9817FEF6-7A64-435C-8EB9-83D8B49CE350}" destId="{D5FE90FE-CFC9-4542-AD90-3903C960C8A1}" srcOrd="0" destOrd="3" presId="urn:microsoft.com/office/officeart/2005/8/layout/vList6"/>
    <dgm:cxn modelId="{81641C89-AF25-41C5-AB97-AB46F7DBDEE2}" type="presOf" srcId="{8CE145A7-BF1A-46E2-98E6-70F9A26DFA01}" destId="{3A7FAB72-D423-47BC-8522-31A0850B5FD1}" srcOrd="0" destOrd="3" presId="urn:microsoft.com/office/officeart/2005/8/layout/vList6"/>
    <dgm:cxn modelId="{B6A62A44-80A2-4F18-88D1-F15B6AB4BD79}" srcId="{635DB849-2A2B-455C-B8C3-6CD3874EFAAE}" destId="{82E0C060-5AB6-403C-AE58-A5F0D5616CD0}" srcOrd="0" destOrd="0" parTransId="{A5DCF2CD-6192-440C-B594-F8B714126434}" sibTransId="{F775D626-F975-4190-B5BE-207FB2ABDE15}"/>
    <dgm:cxn modelId="{DF8E71A2-BBFC-4DBF-9C06-C8CC20343433}" type="presOf" srcId="{EDBA1BC9-B60E-440C-B086-4120D4103FD7}" destId="{3A7FAB72-D423-47BC-8522-31A0850B5FD1}" srcOrd="0" destOrd="4" presId="urn:microsoft.com/office/officeart/2005/8/layout/vList6"/>
    <dgm:cxn modelId="{6D0A6C1A-BDE1-4949-979C-36C347B87EBC}" srcId="{D656AF3F-24D5-4B06-AD74-AD9B8BCAAF27}" destId="{5BEAB733-D0E7-4F03-ADF0-42F8278B3F87}" srcOrd="0" destOrd="0" parTransId="{985C8DA4-06ED-4AD4-A692-5F4304F74215}" sibTransId="{ED7052CD-DF67-49D6-B532-3580905F6621}"/>
    <dgm:cxn modelId="{D1C809AB-7F4F-4E13-90AE-67C22E916E60}" type="presOf" srcId="{98A4C5B6-A67D-418C-B6A8-E8FA75FB6645}" destId="{D5FE90FE-CFC9-4542-AD90-3903C960C8A1}" srcOrd="0" destOrd="0" presId="urn:microsoft.com/office/officeart/2005/8/layout/vList6"/>
    <dgm:cxn modelId="{6F511411-6603-4233-A07C-32761E28A7BF}" srcId="{D656AF3F-24D5-4B06-AD74-AD9B8BCAAF27}" destId="{F8ABA01F-0D0A-4FC9-90FE-14412B503517}" srcOrd="1" destOrd="0" parTransId="{41E2A4AA-92F7-4632-A13B-1C500F15A155}" sibTransId="{99E5ECBF-B5ED-4154-80E2-AA4F882509C2}"/>
    <dgm:cxn modelId="{51336C4A-F108-4548-8A6C-3ADB3888D3BE}" srcId="{D656AF3F-24D5-4B06-AD74-AD9B8BCAAF27}" destId="{EDBA1BC9-B60E-440C-B086-4120D4103FD7}" srcOrd="4" destOrd="0" parTransId="{E0CAC1DA-499F-45AF-AD9B-00ADB8924238}" sibTransId="{FE6C5C39-6FBE-44FF-BE99-636651EE67E7}"/>
    <dgm:cxn modelId="{D28B8A54-CD54-4FFC-91CE-C31314CED0D9}" type="presOf" srcId="{CA9C6AE7-D86C-4EE6-8E91-728385E4E2B7}" destId="{3A7FAB72-D423-47BC-8522-31A0850B5FD1}" srcOrd="0" destOrd="5" presId="urn:microsoft.com/office/officeart/2005/8/layout/vList6"/>
    <dgm:cxn modelId="{8514DE46-C69A-4D19-A3F1-EC6691624FDF}" type="presOf" srcId="{3F5F64CB-3A35-4FF2-A385-819B18DB0DFB}" destId="{3A7FAB72-D423-47BC-8522-31A0850B5FD1}" srcOrd="0" destOrd="2" presId="urn:microsoft.com/office/officeart/2005/8/layout/vList6"/>
    <dgm:cxn modelId="{E5830483-D025-4243-99B9-04BD4E55AA85}" type="presOf" srcId="{5BEAB733-D0E7-4F03-ADF0-42F8278B3F87}" destId="{3A7FAB72-D423-47BC-8522-31A0850B5FD1}" srcOrd="0" destOrd="0" presId="urn:microsoft.com/office/officeart/2005/8/layout/vList6"/>
    <dgm:cxn modelId="{A9135356-521D-45D9-AF5B-FF219828A502}" srcId="{82E0C060-5AB6-403C-AE58-A5F0D5616CD0}" destId="{98A4C5B6-A67D-418C-B6A8-E8FA75FB6645}" srcOrd="0" destOrd="0" parTransId="{5461204C-17A7-4957-BA4E-84EDCEC035F2}" sibTransId="{6072B9B1-2B76-4526-87BF-9B783DF1325F}"/>
    <dgm:cxn modelId="{0FC2053E-5ECF-4BDA-845B-272418733309}" type="presOf" srcId="{F8ABA01F-0D0A-4FC9-90FE-14412B503517}" destId="{3A7FAB72-D423-47BC-8522-31A0850B5FD1}" srcOrd="0" destOrd="1" presId="urn:microsoft.com/office/officeart/2005/8/layout/vList6"/>
    <dgm:cxn modelId="{9CCA4020-AEAA-4554-BEF8-03CC9D81D006}" srcId="{635DB849-2A2B-455C-B8C3-6CD3874EFAAE}" destId="{D656AF3F-24D5-4B06-AD74-AD9B8BCAAF27}" srcOrd="1" destOrd="0" parTransId="{BD353E22-CE97-47A5-B824-656FB23C1294}" sibTransId="{C429C6F7-E99A-4A11-91B3-CE3CB0153BE0}"/>
    <dgm:cxn modelId="{33C953B5-5AD6-4D1E-B4EB-1733F6E8F882}" srcId="{82E0C060-5AB6-403C-AE58-A5F0D5616CD0}" destId="{6BF52D5A-135B-4243-84D7-9FEEE8C613BD}" srcOrd="1" destOrd="0" parTransId="{4F7CA641-927E-4B58-ABCE-95AD2097ADD3}" sibTransId="{1C830832-BA8B-455E-8CF2-33A97E09AE43}"/>
    <dgm:cxn modelId="{256A34AC-EA70-417C-8847-A9038F0CAB33}" srcId="{82E0C060-5AB6-403C-AE58-A5F0D5616CD0}" destId="{9FFAB290-90D6-4390-B0A4-C8F82366F788}" srcOrd="4" destOrd="0" parTransId="{214614F2-35E0-4D43-B402-6393853219D8}" sibTransId="{0367797C-0119-4123-947C-C67EC61AB5D9}"/>
    <dgm:cxn modelId="{D8468BA0-9A4D-4C31-B073-43EA461AAD85}" srcId="{D656AF3F-24D5-4B06-AD74-AD9B8BCAAF27}" destId="{CA9C6AE7-D86C-4EE6-8E91-728385E4E2B7}" srcOrd="5" destOrd="0" parTransId="{29D7E0C1-D032-41D1-93C3-50303B455293}" sibTransId="{DCB4BC1F-FD31-41F3-867F-3EFACC624E25}"/>
    <dgm:cxn modelId="{D2D7EE4B-2262-46B7-909D-5B423BD31B49}" type="presOf" srcId="{82E0C060-5AB6-403C-AE58-A5F0D5616CD0}" destId="{09234C19-4586-4024-A306-9B21FDC10893}" srcOrd="0" destOrd="0" presId="urn:microsoft.com/office/officeart/2005/8/layout/vList6"/>
    <dgm:cxn modelId="{0C13B496-785C-4551-BC39-B2486CB4B35C}" type="presOf" srcId="{9FFAB290-90D6-4390-B0A4-C8F82366F788}" destId="{D5FE90FE-CFC9-4542-AD90-3903C960C8A1}" srcOrd="0" destOrd="4" presId="urn:microsoft.com/office/officeart/2005/8/layout/vList6"/>
    <dgm:cxn modelId="{36BD631F-EA5A-440D-982E-C529227E69E8}" srcId="{82E0C060-5AB6-403C-AE58-A5F0D5616CD0}" destId="{1B84C89E-7FAD-4CF0-811E-0F0865D7FDCB}" srcOrd="2" destOrd="0" parTransId="{E4B18EF9-52F8-43A4-B55D-7CAC179F29B0}" sibTransId="{ABCDA0CE-DAF2-48AC-840E-0A8D83312C2A}"/>
    <dgm:cxn modelId="{792694C3-DF67-4BC0-A20D-368F4FFFED98}" srcId="{82E0C060-5AB6-403C-AE58-A5F0D5616CD0}" destId="{622A4650-BB70-4F86-83E5-365950358C1D}" srcOrd="7" destOrd="0" parTransId="{D4B18DF4-A20E-4703-B980-C59A864B61D5}" sibTransId="{4220EC85-6B37-493A-9A7C-4CA9F9B336BB}"/>
    <dgm:cxn modelId="{0E2FCF99-104E-49FE-ADB1-8E5D52561AAB}" type="presOf" srcId="{D656AF3F-24D5-4B06-AD74-AD9B8BCAAF27}" destId="{71E0124A-BB97-469D-A8B8-75C8DB69569D}" srcOrd="0" destOrd="0" presId="urn:microsoft.com/office/officeart/2005/8/layout/vList6"/>
    <dgm:cxn modelId="{962D70CD-2BA1-4F31-8CC0-A16713A9FFCB}" type="presOf" srcId="{1B84C89E-7FAD-4CF0-811E-0F0865D7FDCB}" destId="{D5FE90FE-CFC9-4542-AD90-3903C960C8A1}" srcOrd="0" destOrd="2" presId="urn:microsoft.com/office/officeart/2005/8/layout/vList6"/>
    <dgm:cxn modelId="{30E9002F-9148-4B40-BA82-42D63867688E}" srcId="{82E0C060-5AB6-403C-AE58-A5F0D5616CD0}" destId="{9817FEF6-7A64-435C-8EB9-83D8B49CE350}" srcOrd="3" destOrd="0" parTransId="{417961A1-28D7-4486-A71E-87034E77B85E}" sibTransId="{4B304D3E-880D-4145-8163-9008DAB6308A}"/>
    <dgm:cxn modelId="{F4FC65ED-8ACA-4B81-B7A7-2DFB728608FF}" type="presOf" srcId="{6BF52D5A-135B-4243-84D7-9FEEE8C613BD}" destId="{D5FE90FE-CFC9-4542-AD90-3903C960C8A1}" srcOrd="0" destOrd="1" presId="urn:microsoft.com/office/officeart/2005/8/layout/vList6"/>
    <dgm:cxn modelId="{07FB29CB-1358-42F5-8648-EADDCEA25800}" type="presOf" srcId="{0E09DBDE-49BB-433A-A788-013EE594D32C}" destId="{D5FE90FE-CFC9-4542-AD90-3903C960C8A1}" srcOrd="0" destOrd="5" presId="urn:microsoft.com/office/officeart/2005/8/layout/vList6"/>
    <dgm:cxn modelId="{3B76D31F-D396-48A9-AE36-445B2C7F7FE2}" type="presOf" srcId="{29804121-E13A-43B3-A611-EBABBB69CB52}" destId="{D5FE90FE-CFC9-4542-AD90-3903C960C8A1}" srcOrd="0" destOrd="6" presId="urn:microsoft.com/office/officeart/2005/8/layout/vList6"/>
    <dgm:cxn modelId="{3648CC78-6CB7-4AF7-98E8-597F98DD6D6D}" srcId="{D656AF3F-24D5-4B06-AD74-AD9B8BCAAF27}" destId="{8CE145A7-BF1A-46E2-98E6-70F9A26DFA01}" srcOrd="3" destOrd="0" parTransId="{55875DDB-18EF-453A-9D2B-B8084EAA339B}" sibTransId="{BC33DA01-8E00-475E-82C5-A004EDAFCE0E}"/>
    <dgm:cxn modelId="{98779A8F-DA18-41A5-AC75-356384AE6951}" srcId="{D656AF3F-24D5-4B06-AD74-AD9B8BCAAF27}" destId="{3F5F64CB-3A35-4FF2-A385-819B18DB0DFB}" srcOrd="2" destOrd="0" parTransId="{F9C25E5C-8E36-4E52-8574-78FC99AFD6E0}" sibTransId="{55186A9D-9C69-49E2-BF8F-269CBA56EFC1}"/>
    <dgm:cxn modelId="{8BAA0C6F-7D61-482A-A273-D3478C7D8D05}" srcId="{82E0C060-5AB6-403C-AE58-A5F0D5616CD0}" destId="{29804121-E13A-43B3-A611-EBABBB69CB52}" srcOrd="6" destOrd="0" parTransId="{EB1164D8-0C14-43D5-958C-E21C428D492A}" sibTransId="{AAD33636-F9B4-4A45-8E30-43CC5E96668F}"/>
    <dgm:cxn modelId="{8AEBF660-B0DA-4F19-9C2D-2A9EABBDA051}" type="presOf" srcId="{635DB849-2A2B-455C-B8C3-6CD3874EFAAE}" destId="{E6A97858-2F9D-4299-9E6F-F4B4BE0C932E}" srcOrd="0" destOrd="0" presId="urn:microsoft.com/office/officeart/2005/8/layout/vList6"/>
    <dgm:cxn modelId="{1795E42B-D748-42DB-A81A-09741508BCE5}" srcId="{82E0C060-5AB6-403C-AE58-A5F0D5616CD0}" destId="{0E09DBDE-49BB-433A-A788-013EE594D32C}" srcOrd="5" destOrd="0" parTransId="{64453005-9389-4CF4-8D6B-C079B1554E19}" sibTransId="{DA98816D-3901-4BC3-82CD-8D59F2C049EE}"/>
    <dgm:cxn modelId="{FD2D1C52-6DCA-4871-B6E1-0FE81F78D633}" type="presParOf" srcId="{E6A97858-2F9D-4299-9E6F-F4B4BE0C932E}" destId="{9017EA0C-7CEC-4B89-B1ED-F712E31B89FE}" srcOrd="0" destOrd="0" presId="urn:microsoft.com/office/officeart/2005/8/layout/vList6"/>
    <dgm:cxn modelId="{AC5BF2BD-E2A5-4902-929B-D47CD80C7B06}" type="presParOf" srcId="{9017EA0C-7CEC-4B89-B1ED-F712E31B89FE}" destId="{09234C19-4586-4024-A306-9B21FDC10893}" srcOrd="0" destOrd="0" presId="urn:microsoft.com/office/officeart/2005/8/layout/vList6"/>
    <dgm:cxn modelId="{58044B58-D8AB-499D-96C6-65B2165B51E4}" type="presParOf" srcId="{9017EA0C-7CEC-4B89-B1ED-F712E31B89FE}" destId="{D5FE90FE-CFC9-4542-AD90-3903C960C8A1}" srcOrd="1" destOrd="0" presId="urn:microsoft.com/office/officeart/2005/8/layout/vList6"/>
    <dgm:cxn modelId="{395E1550-B8ED-4A9A-BEDC-24FEC88A4F52}" type="presParOf" srcId="{E6A97858-2F9D-4299-9E6F-F4B4BE0C932E}" destId="{8631DB88-7440-4A53-9E5B-BB8B4DCFD2CF}" srcOrd="1" destOrd="0" presId="urn:microsoft.com/office/officeart/2005/8/layout/vList6"/>
    <dgm:cxn modelId="{9A64F255-1995-48F3-A018-AAFB384BE00D}" type="presParOf" srcId="{E6A97858-2F9D-4299-9E6F-F4B4BE0C932E}" destId="{BD39EA01-4948-4C17-AC71-2F2FE7D0C751}" srcOrd="2" destOrd="0" presId="urn:microsoft.com/office/officeart/2005/8/layout/vList6"/>
    <dgm:cxn modelId="{67514788-9354-4830-9BDA-63A9DD6ED754}" type="presParOf" srcId="{BD39EA01-4948-4C17-AC71-2F2FE7D0C751}" destId="{71E0124A-BB97-469D-A8B8-75C8DB69569D}" srcOrd="0" destOrd="0" presId="urn:microsoft.com/office/officeart/2005/8/layout/vList6"/>
    <dgm:cxn modelId="{2FC8FC5B-46F0-4E90-9237-16DB9AD8D843}" type="presParOf" srcId="{BD39EA01-4948-4C17-AC71-2F2FE7D0C751}" destId="{3A7FAB72-D423-47BC-8522-31A0850B5FD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889F93-02F0-44F8-B0F6-27C27528E4C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8347C569-C2E6-4F77-969B-FBD75EA48C50}">
      <dgm:prSet phldrT="[Text]"/>
      <dgm:spPr/>
      <dgm:t>
        <a:bodyPr/>
        <a:lstStyle/>
        <a:p>
          <a:r>
            <a:rPr lang="sr-Latn-CS" dirty="0" smtClean="0"/>
            <a:t>Efikasnost</a:t>
          </a:r>
          <a:endParaRPr lang="sr-Latn-CS" dirty="0"/>
        </a:p>
      </dgm:t>
    </dgm:pt>
    <dgm:pt modelId="{AB6FEAAF-1968-438F-BDB4-01AEDD673BA5}" type="parTrans" cxnId="{B901DC62-AF66-4DE9-8AAE-83674B08A065}">
      <dgm:prSet/>
      <dgm:spPr/>
      <dgm:t>
        <a:bodyPr/>
        <a:lstStyle/>
        <a:p>
          <a:endParaRPr lang="sr-Latn-CS"/>
        </a:p>
      </dgm:t>
    </dgm:pt>
    <dgm:pt modelId="{8351F583-674C-4512-9D4E-3C5C0256F6E3}" type="sibTrans" cxnId="{B901DC62-AF66-4DE9-8AAE-83674B08A065}">
      <dgm:prSet/>
      <dgm:spPr/>
      <dgm:t>
        <a:bodyPr/>
        <a:lstStyle/>
        <a:p>
          <a:endParaRPr lang="sr-Latn-CS"/>
        </a:p>
      </dgm:t>
    </dgm:pt>
    <dgm:pt modelId="{D5BF70DC-FD3E-43A2-874D-817F9F446C75}">
      <dgm:prSet phldrT="[Text]"/>
      <dgm:spPr/>
      <dgm:t>
        <a:bodyPr/>
        <a:lstStyle/>
        <a:p>
          <a:r>
            <a:rPr lang="sr-Latn-CS" dirty="0" smtClean="0"/>
            <a:t>Zelja za uspehom</a:t>
          </a:r>
          <a:endParaRPr lang="sr-Latn-CS" dirty="0"/>
        </a:p>
      </dgm:t>
    </dgm:pt>
    <dgm:pt modelId="{6782817D-44C0-474F-B1D0-489B87390BAE}" type="parTrans" cxnId="{E952EB96-5ABE-436B-96DC-8E034ABD56DC}">
      <dgm:prSet/>
      <dgm:spPr/>
      <dgm:t>
        <a:bodyPr/>
        <a:lstStyle/>
        <a:p>
          <a:endParaRPr lang="sr-Latn-CS"/>
        </a:p>
      </dgm:t>
    </dgm:pt>
    <dgm:pt modelId="{864032BF-B598-4608-91BF-049C5040B985}" type="sibTrans" cxnId="{E952EB96-5ABE-436B-96DC-8E034ABD56DC}">
      <dgm:prSet/>
      <dgm:spPr/>
      <dgm:t>
        <a:bodyPr/>
        <a:lstStyle/>
        <a:p>
          <a:endParaRPr lang="sr-Latn-CS"/>
        </a:p>
      </dgm:t>
    </dgm:pt>
    <dgm:pt modelId="{FE40E50F-94C1-40AF-8540-2D34AE90B740}">
      <dgm:prSet phldrT="[Text]"/>
      <dgm:spPr/>
      <dgm:t>
        <a:bodyPr/>
        <a:lstStyle/>
        <a:p>
          <a:r>
            <a:rPr lang="sr-Latn-CS" dirty="0" smtClean="0"/>
            <a:t>Takmičarski duh</a:t>
          </a:r>
          <a:endParaRPr lang="sr-Latn-CS" dirty="0"/>
        </a:p>
      </dgm:t>
    </dgm:pt>
    <dgm:pt modelId="{502B054E-6402-4E0E-8D67-93303C131753}" type="parTrans" cxnId="{36E537B1-FF8F-4D91-9408-2E24F3429268}">
      <dgm:prSet/>
      <dgm:spPr/>
      <dgm:t>
        <a:bodyPr/>
        <a:lstStyle/>
        <a:p>
          <a:endParaRPr lang="sr-Latn-CS"/>
        </a:p>
      </dgm:t>
    </dgm:pt>
    <dgm:pt modelId="{369A5328-74FF-4A76-B479-CE2901A434A3}" type="sibTrans" cxnId="{36E537B1-FF8F-4D91-9408-2E24F3429268}">
      <dgm:prSet/>
      <dgm:spPr/>
      <dgm:t>
        <a:bodyPr/>
        <a:lstStyle/>
        <a:p>
          <a:endParaRPr lang="sr-Latn-CS"/>
        </a:p>
      </dgm:t>
    </dgm:pt>
    <dgm:pt modelId="{687E4EBE-A06C-41D9-AA60-250058A5F43F}">
      <dgm:prSet phldrT="[Text]"/>
      <dgm:spPr/>
      <dgm:t>
        <a:bodyPr/>
        <a:lstStyle/>
        <a:p>
          <a:r>
            <a:rPr lang="sr-Latn-CS" dirty="0" smtClean="0"/>
            <a:t>Zadovoljstvo uspehom</a:t>
          </a:r>
          <a:endParaRPr lang="sr-Latn-CS" dirty="0"/>
        </a:p>
      </dgm:t>
    </dgm:pt>
    <dgm:pt modelId="{9D661862-6386-4E45-80CF-926716FB4192}" type="parTrans" cxnId="{7FC91617-5F91-4730-BA07-43A720660C1F}">
      <dgm:prSet/>
      <dgm:spPr/>
      <dgm:t>
        <a:bodyPr/>
        <a:lstStyle/>
        <a:p>
          <a:endParaRPr lang="sr-Latn-CS"/>
        </a:p>
      </dgm:t>
    </dgm:pt>
    <dgm:pt modelId="{46DD8F3C-1AC1-456D-8DF9-8A1D9546B51B}" type="sibTrans" cxnId="{7FC91617-5F91-4730-BA07-43A720660C1F}">
      <dgm:prSet/>
      <dgm:spPr/>
      <dgm:t>
        <a:bodyPr/>
        <a:lstStyle/>
        <a:p>
          <a:endParaRPr lang="sr-Latn-CS"/>
        </a:p>
      </dgm:t>
    </dgm:pt>
    <dgm:pt modelId="{E6775EB2-B0A6-490E-B17F-1C8BA76492D2}">
      <dgm:prSet phldrT="[Text]"/>
      <dgm:spPr/>
      <dgm:t>
        <a:bodyPr/>
        <a:lstStyle/>
        <a:p>
          <a:r>
            <a:rPr lang="sr-Latn-CS" dirty="0" smtClean="0"/>
            <a:t>Sreća</a:t>
          </a:r>
          <a:endParaRPr lang="sr-Latn-CS" dirty="0"/>
        </a:p>
      </dgm:t>
    </dgm:pt>
    <dgm:pt modelId="{E9141F48-D19B-4ADA-8928-966F2B5139CE}" type="parTrans" cxnId="{0379D89F-489F-4016-AA10-4D96C13669ED}">
      <dgm:prSet/>
      <dgm:spPr/>
      <dgm:t>
        <a:bodyPr/>
        <a:lstStyle/>
        <a:p>
          <a:endParaRPr lang="sr-Latn-CS"/>
        </a:p>
      </dgm:t>
    </dgm:pt>
    <dgm:pt modelId="{663CF074-0906-4ECF-B614-3D17CCF47C1F}" type="sibTrans" cxnId="{0379D89F-489F-4016-AA10-4D96C13669ED}">
      <dgm:prSet/>
      <dgm:spPr/>
      <dgm:t>
        <a:bodyPr/>
        <a:lstStyle/>
        <a:p>
          <a:endParaRPr lang="sr-Latn-CS"/>
        </a:p>
      </dgm:t>
    </dgm:pt>
    <dgm:pt modelId="{8F790863-DA52-45F6-927E-D55E1A6D1767}">
      <dgm:prSet phldrT="[Text]"/>
      <dgm:spPr/>
      <dgm:t>
        <a:bodyPr/>
        <a:lstStyle/>
        <a:p>
          <a:r>
            <a:rPr lang="sr-Latn-CS" dirty="0" smtClean="0"/>
            <a:t>Intrinzična motivacija</a:t>
          </a:r>
          <a:endParaRPr lang="sr-Latn-CS" dirty="0"/>
        </a:p>
      </dgm:t>
    </dgm:pt>
    <dgm:pt modelId="{FF527D96-57A4-4A9E-A1F4-2E43E1F4DADB}" type="parTrans" cxnId="{45CC06E4-9810-46AC-86A4-7C5EC59BDD14}">
      <dgm:prSet/>
      <dgm:spPr/>
      <dgm:t>
        <a:bodyPr/>
        <a:lstStyle/>
        <a:p>
          <a:endParaRPr lang="sr-Latn-CS"/>
        </a:p>
      </dgm:t>
    </dgm:pt>
    <dgm:pt modelId="{7FEFCA4A-6772-4731-AC38-0859BF630822}" type="sibTrans" cxnId="{45CC06E4-9810-46AC-86A4-7C5EC59BDD14}">
      <dgm:prSet/>
      <dgm:spPr/>
      <dgm:t>
        <a:bodyPr/>
        <a:lstStyle/>
        <a:p>
          <a:endParaRPr lang="sr-Latn-CS"/>
        </a:p>
      </dgm:t>
    </dgm:pt>
    <dgm:pt modelId="{DBCC4F99-89D4-49FA-871D-CEAB17470C81}">
      <dgm:prSet phldrT="[Text]"/>
      <dgm:spPr/>
      <dgm:t>
        <a:bodyPr/>
        <a:lstStyle/>
        <a:p>
          <a:r>
            <a:rPr lang="sr-Latn-CS" smtClean="0"/>
            <a:t>Izostajanje </a:t>
          </a:r>
          <a:r>
            <a:rPr lang="sr-Latn-CS" dirty="0" smtClean="0"/>
            <a:t>prinude</a:t>
          </a:r>
          <a:endParaRPr lang="sr-Latn-CS" dirty="0"/>
        </a:p>
      </dgm:t>
    </dgm:pt>
    <dgm:pt modelId="{8FAA3EE3-E9B3-4D18-8D47-EF7855F088C8}" type="parTrans" cxnId="{886EC725-4C0A-4D39-8543-C68DB395438D}">
      <dgm:prSet/>
      <dgm:spPr/>
      <dgm:t>
        <a:bodyPr/>
        <a:lstStyle/>
        <a:p>
          <a:endParaRPr lang="sr-Latn-CS"/>
        </a:p>
      </dgm:t>
    </dgm:pt>
    <dgm:pt modelId="{F2DABA7A-044D-433E-80AF-71DE5468CD96}" type="sibTrans" cxnId="{886EC725-4C0A-4D39-8543-C68DB395438D}">
      <dgm:prSet/>
      <dgm:spPr/>
      <dgm:t>
        <a:bodyPr/>
        <a:lstStyle/>
        <a:p>
          <a:endParaRPr lang="sr-Latn-CS"/>
        </a:p>
      </dgm:t>
    </dgm:pt>
    <dgm:pt modelId="{C4D0761C-96CB-4CFB-8B20-58ADE72D583D}">
      <dgm:prSet phldrT="[Text]"/>
      <dgm:spPr/>
      <dgm:t>
        <a:bodyPr/>
        <a:lstStyle/>
        <a:p>
          <a:r>
            <a:rPr lang="sr-Latn-CS" dirty="0" smtClean="0"/>
            <a:t>Spontanost</a:t>
          </a:r>
          <a:endParaRPr lang="sr-Latn-CS" dirty="0"/>
        </a:p>
      </dgm:t>
    </dgm:pt>
    <dgm:pt modelId="{CA25F361-B4FF-48B9-9AD8-3A93F3CB74FD}" type="parTrans" cxnId="{9F22D067-F742-4235-92BB-E62379C68C26}">
      <dgm:prSet/>
      <dgm:spPr/>
      <dgm:t>
        <a:bodyPr/>
        <a:lstStyle/>
        <a:p>
          <a:endParaRPr lang="sr-Latn-CS"/>
        </a:p>
      </dgm:t>
    </dgm:pt>
    <dgm:pt modelId="{B4F721A5-B387-4773-8DFF-3E474AA848A8}" type="sibTrans" cxnId="{9F22D067-F742-4235-92BB-E62379C68C26}">
      <dgm:prSet/>
      <dgm:spPr/>
      <dgm:t>
        <a:bodyPr/>
        <a:lstStyle/>
        <a:p>
          <a:endParaRPr lang="sr-Latn-CS"/>
        </a:p>
      </dgm:t>
    </dgm:pt>
    <dgm:pt modelId="{39537A9D-7C4A-4909-95DA-5073C2518407}">
      <dgm:prSet phldrT="[Text]"/>
      <dgm:spPr/>
      <dgm:t>
        <a:bodyPr/>
        <a:lstStyle/>
        <a:p>
          <a:r>
            <a:rPr lang="sr-Latn-CS" dirty="0" smtClean="0"/>
            <a:t>Interesovanja</a:t>
          </a:r>
          <a:endParaRPr lang="sr-Latn-CS" dirty="0"/>
        </a:p>
      </dgm:t>
    </dgm:pt>
    <dgm:pt modelId="{1300066A-E76C-49D6-8412-C6F6D27E012D}" type="parTrans" cxnId="{9E8B3E14-1B91-48C8-80F2-4C0851904303}">
      <dgm:prSet/>
      <dgm:spPr/>
      <dgm:t>
        <a:bodyPr/>
        <a:lstStyle/>
        <a:p>
          <a:endParaRPr lang="sr-Latn-CS"/>
        </a:p>
      </dgm:t>
    </dgm:pt>
    <dgm:pt modelId="{9CCA0653-1346-4BC0-BC65-085976B7AC73}" type="sibTrans" cxnId="{9E8B3E14-1B91-48C8-80F2-4C0851904303}">
      <dgm:prSet/>
      <dgm:spPr/>
      <dgm:t>
        <a:bodyPr/>
        <a:lstStyle/>
        <a:p>
          <a:endParaRPr lang="sr-Latn-CS"/>
        </a:p>
      </dgm:t>
    </dgm:pt>
    <dgm:pt modelId="{07233855-6DE6-4508-863D-0F33BC10EAF7}" type="pres">
      <dgm:prSet presAssocID="{4A889F93-02F0-44F8-B0F6-27C27528E4C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6CAB889D-0F7F-46EC-94C4-648A3BB42894}" type="pres">
      <dgm:prSet presAssocID="{8347C569-C2E6-4F77-969B-FBD75EA48C50}" presName="compNode" presStyleCnt="0"/>
      <dgm:spPr/>
    </dgm:pt>
    <dgm:pt modelId="{80682B83-3B37-45A2-890E-42348D9D4185}" type="pres">
      <dgm:prSet presAssocID="{8347C569-C2E6-4F77-969B-FBD75EA48C50}" presName="aNode" presStyleLbl="bgShp" presStyleIdx="0" presStyleCnt="3"/>
      <dgm:spPr/>
      <dgm:t>
        <a:bodyPr/>
        <a:lstStyle/>
        <a:p>
          <a:endParaRPr lang="sr-Latn-CS"/>
        </a:p>
      </dgm:t>
    </dgm:pt>
    <dgm:pt modelId="{E92BA480-B0A0-4229-9BAB-9140CAD7EAC2}" type="pres">
      <dgm:prSet presAssocID="{8347C569-C2E6-4F77-969B-FBD75EA48C50}" presName="textNode" presStyleLbl="bgShp" presStyleIdx="0" presStyleCnt="3"/>
      <dgm:spPr/>
      <dgm:t>
        <a:bodyPr/>
        <a:lstStyle/>
        <a:p>
          <a:endParaRPr lang="sr-Latn-CS"/>
        </a:p>
      </dgm:t>
    </dgm:pt>
    <dgm:pt modelId="{95BB018C-DE60-43D1-90E0-C644D2707D0B}" type="pres">
      <dgm:prSet presAssocID="{8347C569-C2E6-4F77-969B-FBD75EA48C50}" presName="compChildNode" presStyleCnt="0"/>
      <dgm:spPr/>
    </dgm:pt>
    <dgm:pt modelId="{42653F64-D0C5-4A70-99E6-CCF0184A5508}" type="pres">
      <dgm:prSet presAssocID="{8347C569-C2E6-4F77-969B-FBD75EA48C50}" presName="theInnerList" presStyleCnt="0"/>
      <dgm:spPr/>
    </dgm:pt>
    <dgm:pt modelId="{BA926F81-5D7A-469C-92C9-F486F614B642}" type="pres">
      <dgm:prSet presAssocID="{D5BF70DC-FD3E-43A2-874D-817F9F446C75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D9BC54F-A97F-4EAC-A22B-5C9F41598672}" type="pres">
      <dgm:prSet presAssocID="{D5BF70DC-FD3E-43A2-874D-817F9F446C75}" presName="aSpace2" presStyleCnt="0"/>
      <dgm:spPr/>
    </dgm:pt>
    <dgm:pt modelId="{3DAE7DD0-1954-4E74-8FFE-2DB0FAD34A7E}" type="pres">
      <dgm:prSet presAssocID="{FE40E50F-94C1-40AF-8540-2D34AE90B740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C8CFE06-DEF9-4C08-AEBC-6CDDE7506C48}" type="pres">
      <dgm:prSet presAssocID="{8347C569-C2E6-4F77-969B-FBD75EA48C50}" presName="aSpace" presStyleCnt="0"/>
      <dgm:spPr/>
    </dgm:pt>
    <dgm:pt modelId="{A0E2F4D1-F786-4C81-A13B-E57046B8D97C}" type="pres">
      <dgm:prSet presAssocID="{687E4EBE-A06C-41D9-AA60-250058A5F43F}" presName="compNode" presStyleCnt="0"/>
      <dgm:spPr/>
    </dgm:pt>
    <dgm:pt modelId="{5311F828-A500-4C28-BDB7-51B38C478E56}" type="pres">
      <dgm:prSet presAssocID="{687E4EBE-A06C-41D9-AA60-250058A5F43F}" presName="aNode" presStyleLbl="bgShp" presStyleIdx="1" presStyleCnt="3"/>
      <dgm:spPr/>
      <dgm:t>
        <a:bodyPr/>
        <a:lstStyle/>
        <a:p>
          <a:endParaRPr lang="sr-Latn-CS"/>
        </a:p>
      </dgm:t>
    </dgm:pt>
    <dgm:pt modelId="{E4F568DC-DF88-4316-9DBC-E6C42E455216}" type="pres">
      <dgm:prSet presAssocID="{687E4EBE-A06C-41D9-AA60-250058A5F43F}" presName="textNode" presStyleLbl="bgShp" presStyleIdx="1" presStyleCnt="3"/>
      <dgm:spPr/>
      <dgm:t>
        <a:bodyPr/>
        <a:lstStyle/>
        <a:p>
          <a:endParaRPr lang="sr-Latn-CS"/>
        </a:p>
      </dgm:t>
    </dgm:pt>
    <dgm:pt modelId="{181F9492-285C-44CA-B994-0C627CA5FE1B}" type="pres">
      <dgm:prSet presAssocID="{687E4EBE-A06C-41D9-AA60-250058A5F43F}" presName="compChildNode" presStyleCnt="0"/>
      <dgm:spPr/>
    </dgm:pt>
    <dgm:pt modelId="{90326ADB-24DE-40FD-AC9E-C403EF184738}" type="pres">
      <dgm:prSet presAssocID="{687E4EBE-A06C-41D9-AA60-250058A5F43F}" presName="theInnerList" presStyleCnt="0"/>
      <dgm:spPr/>
    </dgm:pt>
    <dgm:pt modelId="{FEE86431-49CC-40F0-9F77-C62B74152967}" type="pres">
      <dgm:prSet presAssocID="{E6775EB2-B0A6-490E-B17F-1C8BA76492D2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294E3E0-5E0B-4C77-87DE-2B656E7DD2F7}" type="pres">
      <dgm:prSet presAssocID="{E6775EB2-B0A6-490E-B17F-1C8BA76492D2}" presName="aSpace2" presStyleCnt="0"/>
      <dgm:spPr/>
    </dgm:pt>
    <dgm:pt modelId="{2CAF0EFD-06FA-4DB2-B541-FECBD1A44C44}" type="pres">
      <dgm:prSet presAssocID="{8F790863-DA52-45F6-927E-D55E1A6D1767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3A046C9-DAD6-4C55-9F66-A8955D2F7A5A}" type="pres">
      <dgm:prSet presAssocID="{687E4EBE-A06C-41D9-AA60-250058A5F43F}" presName="aSpace" presStyleCnt="0"/>
      <dgm:spPr/>
    </dgm:pt>
    <dgm:pt modelId="{38E90EB1-BFD3-42EE-95C2-021802B9BED5}" type="pres">
      <dgm:prSet presAssocID="{DBCC4F99-89D4-49FA-871D-CEAB17470C81}" presName="compNode" presStyleCnt="0"/>
      <dgm:spPr/>
    </dgm:pt>
    <dgm:pt modelId="{3F34B15E-C1C3-4297-8BBD-C0BF47FF96B5}" type="pres">
      <dgm:prSet presAssocID="{DBCC4F99-89D4-49FA-871D-CEAB17470C81}" presName="aNode" presStyleLbl="bgShp" presStyleIdx="2" presStyleCnt="3"/>
      <dgm:spPr/>
      <dgm:t>
        <a:bodyPr/>
        <a:lstStyle/>
        <a:p>
          <a:endParaRPr lang="sr-Latn-CS"/>
        </a:p>
      </dgm:t>
    </dgm:pt>
    <dgm:pt modelId="{7533CF37-0AAD-4AE3-B768-C4E03A47C521}" type="pres">
      <dgm:prSet presAssocID="{DBCC4F99-89D4-49FA-871D-CEAB17470C81}" presName="textNode" presStyleLbl="bgShp" presStyleIdx="2" presStyleCnt="3"/>
      <dgm:spPr/>
      <dgm:t>
        <a:bodyPr/>
        <a:lstStyle/>
        <a:p>
          <a:endParaRPr lang="sr-Latn-CS"/>
        </a:p>
      </dgm:t>
    </dgm:pt>
    <dgm:pt modelId="{ACD2A4A8-A80C-4B8B-A8CF-13257AE5447B}" type="pres">
      <dgm:prSet presAssocID="{DBCC4F99-89D4-49FA-871D-CEAB17470C81}" presName="compChildNode" presStyleCnt="0"/>
      <dgm:spPr/>
    </dgm:pt>
    <dgm:pt modelId="{5298F127-7C0F-47AC-9DC8-98DC24D2E2CD}" type="pres">
      <dgm:prSet presAssocID="{DBCC4F99-89D4-49FA-871D-CEAB17470C81}" presName="theInnerList" presStyleCnt="0"/>
      <dgm:spPr/>
    </dgm:pt>
    <dgm:pt modelId="{B9AE1201-D084-4C50-913A-66D0BFBE98C6}" type="pres">
      <dgm:prSet presAssocID="{C4D0761C-96CB-4CFB-8B20-58ADE72D583D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9F692C3-7BCB-41E7-BE59-E1811FD7161C}" type="pres">
      <dgm:prSet presAssocID="{C4D0761C-96CB-4CFB-8B20-58ADE72D583D}" presName="aSpace2" presStyleCnt="0"/>
      <dgm:spPr/>
    </dgm:pt>
    <dgm:pt modelId="{11642089-E6B3-4E5F-9CE8-707A160780A2}" type="pres">
      <dgm:prSet presAssocID="{39537A9D-7C4A-4909-95DA-5073C2518407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943E2747-1F01-40BA-9ABA-69B027E0553B}" type="presOf" srcId="{687E4EBE-A06C-41D9-AA60-250058A5F43F}" destId="{E4F568DC-DF88-4316-9DBC-E6C42E455216}" srcOrd="1" destOrd="0" presId="urn:microsoft.com/office/officeart/2005/8/layout/lProcess2"/>
    <dgm:cxn modelId="{9E8B3E14-1B91-48C8-80F2-4C0851904303}" srcId="{DBCC4F99-89D4-49FA-871D-CEAB17470C81}" destId="{39537A9D-7C4A-4909-95DA-5073C2518407}" srcOrd="1" destOrd="0" parTransId="{1300066A-E76C-49D6-8412-C6F6D27E012D}" sibTransId="{9CCA0653-1346-4BC0-BC65-085976B7AC73}"/>
    <dgm:cxn modelId="{9187110F-602C-49F5-829E-5FF7A0FAD9C5}" type="presOf" srcId="{39537A9D-7C4A-4909-95DA-5073C2518407}" destId="{11642089-E6B3-4E5F-9CE8-707A160780A2}" srcOrd="0" destOrd="0" presId="urn:microsoft.com/office/officeart/2005/8/layout/lProcess2"/>
    <dgm:cxn modelId="{BC59738A-414F-4DC7-8D54-CF47E1642B80}" type="presOf" srcId="{C4D0761C-96CB-4CFB-8B20-58ADE72D583D}" destId="{B9AE1201-D084-4C50-913A-66D0BFBE98C6}" srcOrd="0" destOrd="0" presId="urn:microsoft.com/office/officeart/2005/8/layout/lProcess2"/>
    <dgm:cxn modelId="{45CC06E4-9810-46AC-86A4-7C5EC59BDD14}" srcId="{687E4EBE-A06C-41D9-AA60-250058A5F43F}" destId="{8F790863-DA52-45F6-927E-D55E1A6D1767}" srcOrd="1" destOrd="0" parTransId="{FF527D96-57A4-4A9E-A1F4-2E43E1F4DADB}" sibTransId="{7FEFCA4A-6772-4731-AC38-0859BF630822}"/>
    <dgm:cxn modelId="{994AE8EF-EC6F-4AFD-9676-5E2E536060BD}" type="presOf" srcId="{8347C569-C2E6-4F77-969B-FBD75EA48C50}" destId="{80682B83-3B37-45A2-890E-42348D9D4185}" srcOrd="0" destOrd="0" presId="urn:microsoft.com/office/officeart/2005/8/layout/lProcess2"/>
    <dgm:cxn modelId="{9F22D067-F742-4235-92BB-E62379C68C26}" srcId="{DBCC4F99-89D4-49FA-871D-CEAB17470C81}" destId="{C4D0761C-96CB-4CFB-8B20-58ADE72D583D}" srcOrd="0" destOrd="0" parTransId="{CA25F361-B4FF-48B9-9AD8-3A93F3CB74FD}" sibTransId="{B4F721A5-B387-4773-8DFF-3E474AA848A8}"/>
    <dgm:cxn modelId="{5731C07B-4A09-48B9-854E-A3E52795CBC8}" type="presOf" srcId="{DBCC4F99-89D4-49FA-871D-CEAB17470C81}" destId="{3F34B15E-C1C3-4297-8BBD-C0BF47FF96B5}" srcOrd="0" destOrd="0" presId="urn:microsoft.com/office/officeart/2005/8/layout/lProcess2"/>
    <dgm:cxn modelId="{0379D89F-489F-4016-AA10-4D96C13669ED}" srcId="{687E4EBE-A06C-41D9-AA60-250058A5F43F}" destId="{E6775EB2-B0A6-490E-B17F-1C8BA76492D2}" srcOrd="0" destOrd="0" parTransId="{E9141F48-D19B-4ADA-8928-966F2B5139CE}" sibTransId="{663CF074-0906-4ECF-B614-3D17CCF47C1F}"/>
    <dgm:cxn modelId="{89B29206-DCB5-406F-8EAC-808CEBCC217A}" type="presOf" srcId="{4A889F93-02F0-44F8-B0F6-27C27528E4C2}" destId="{07233855-6DE6-4508-863D-0F33BC10EAF7}" srcOrd="0" destOrd="0" presId="urn:microsoft.com/office/officeart/2005/8/layout/lProcess2"/>
    <dgm:cxn modelId="{AF461310-8BCB-4EB4-A6B4-7F58B81050C9}" type="presOf" srcId="{687E4EBE-A06C-41D9-AA60-250058A5F43F}" destId="{5311F828-A500-4C28-BDB7-51B38C478E56}" srcOrd="0" destOrd="0" presId="urn:microsoft.com/office/officeart/2005/8/layout/lProcess2"/>
    <dgm:cxn modelId="{81916A51-670C-42D2-AB44-067D27171A24}" type="presOf" srcId="{E6775EB2-B0A6-490E-B17F-1C8BA76492D2}" destId="{FEE86431-49CC-40F0-9F77-C62B74152967}" srcOrd="0" destOrd="0" presId="urn:microsoft.com/office/officeart/2005/8/layout/lProcess2"/>
    <dgm:cxn modelId="{099FB3F6-9036-4D3D-AD6C-FA1349222D2C}" type="presOf" srcId="{D5BF70DC-FD3E-43A2-874D-817F9F446C75}" destId="{BA926F81-5D7A-469C-92C9-F486F614B642}" srcOrd="0" destOrd="0" presId="urn:microsoft.com/office/officeart/2005/8/layout/lProcess2"/>
    <dgm:cxn modelId="{886EC725-4C0A-4D39-8543-C68DB395438D}" srcId="{4A889F93-02F0-44F8-B0F6-27C27528E4C2}" destId="{DBCC4F99-89D4-49FA-871D-CEAB17470C81}" srcOrd="2" destOrd="0" parTransId="{8FAA3EE3-E9B3-4D18-8D47-EF7855F088C8}" sibTransId="{F2DABA7A-044D-433E-80AF-71DE5468CD96}"/>
    <dgm:cxn modelId="{7FC91617-5F91-4730-BA07-43A720660C1F}" srcId="{4A889F93-02F0-44F8-B0F6-27C27528E4C2}" destId="{687E4EBE-A06C-41D9-AA60-250058A5F43F}" srcOrd="1" destOrd="0" parTransId="{9D661862-6386-4E45-80CF-926716FB4192}" sibTransId="{46DD8F3C-1AC1-456D-8DF9-8A1D9546B51B}"/>
    <dgm:cxn modelId="{B901DC62-AF66-4DE9-8AAE-83674B08A065}" srcId="{4A889F93-02F0-44F8-B0F6-27C27528E4C2}" destId="{8347C569-C2E6-4F77-969B-FBD75EA48C50}" srcOrd="0" destOrd="0" parTransId="{AB6FEAAF-1968-438F-BDB4-01AEDD673BA5}" sibTransId="{8351F583-674C-4512-9D4E-3C5C0256F6E3}"/>
    <dgm:cxn modelId="{91441E4E-6435-4B71-B5D7-FF4C018451DC}" type="presOf" srcId="{8347C569-C2E6-4F77-969B-FBD75EA48C50}" destId="{E92BA480-B0A0-4229-9BAB-9140CAD7EAC2}" srcOrd="1" destOrd="0" presId="urn:microsoft.com/office/officeart/2005/8/layout/lProcess2"/>
    <dgm:cxn modelId="{36E537B1-FF8F-4D91-9408-2E24F3429268}" srcId="{8347C569-C2E6-4F77-969B-FBD75EA48C50}" destId="{FE40E50F-94C1-40AF-8540-2D34AE90B740}" srcOrd="1" destOrd="0" parTransId="{502B054E-6402-4E0E-8D67-93303C131753}" sibTransId="{369A5328-74FF-4A76-B479-CE2901A434A3}"/>
    <dgm:cxn modelId="{97E95B3F-4016-4DA8-82FB-FFC2E9473E46}" type="presOf" srcId="{DBCC4F99-89D4-49FA-871D-CEAB17470C81}" destId="{7533CF37-0AAD-4AE3-B768-C4E03A47C521}" srcOrd="1" destOrd="0" presId="urn:microsoft.com/office/officeart/2005/8/layout/lProcess2"/>
    <dgm:cxn modelId="{E952EB96-5ABE-436B-96DC-8E034ABD56DC}" srcId="{8347C569-C2E6-4F77-969B-FBD75EA48C50}" destId="{D5BF70DC-FD3E-43A2-874D-817F9F446C75}" srcOrd="0" destOrd="0" parTransId="{6782817D-44C0-474F-B1D0-489B87390BAE}" sibTransId="{864032BF-B598-4608-91BF-049C5040B985}"/>
    <dgm:cxn modelId="{0587E2CD-DA53-48D0-8756-589984643622}" type="presOf" srcId="{8F790863-DA52-45F6-927E-D55E1A6D1767}" destId="{2CAF0EFD-06FA-4DB2-B541-FECBD1A44C44}" srcOrd="0" destOrd="0" presId="urn:microsoft.com/office/officeart/2005/8/layout/lProcess2"/>
    <dgm:cxn modelId="{2486BCAA-B919-4C36-ADAD-FC27793F127A}" type="presOf" srcId="{FE40E50F-94C1-40AF-8540-2D34AE90B740}" destId="{3DAE7DD0-1954-4E74-8FFE-2DB0FAD34A7E}" srcOrd="0" destOrd="0" presId="urn:microsoft.com/office/officeart/2005/8/layout/lProcess2"/>
    <dgm:cxn modelId="{C925563A-F6E2-4339-8E18-753B197B96E7}" type="presParOf" srcId="{07233855-6DE6-4508-863D-0F33BC10EAF7}" destId="{6CAB889D-0F7F-46EC-94C4-648A3BB42894}" srcOrd="0" destOrd="0" presId="urn:microsoft.com/office/officeart/2005/8/layout/lProcess2"/>
    <dgm:cxn modelId="{C9F74D8D-05A1-470D-B308-8CFA3F500294}" type="presParOf" srcId="{6CAB889D-0F7F-46EC-94C4-648A3BB42894}" destId="{80682B83-3B37-45A2-890E-42348D9D4185}" srcOrd="0" destOrd="0" presId="urn:microsoft.com/office/officeart/2005/8/layout/lProcess2"/>
    <dgm:cxn modelId="{0796B5BF-DB75-485C-A205-918D21BF9C20}" type="presParOf" srcId="{6CAB889D-0F7F-46EC-94C4-648A3BB42894}" destId="{E92BA480-B0A0-4229-9BAB-9140CAD7EAC2}" srcOrd="1" destOrd="0" presId="urn:microsoft.com/office/officeart/2005/8/layout/lProcess2"/>
    <dgm:cxn modelId="{8DA1414C-68E0-414B-AEA7-264AAD913BEE}" type="presParOf" srcId="{6CAB889D-0F7F-46EC-94C4-648A3BB42894}" destId="{95BB018C-DE60-43D1-90E0-C644D2707D0B}" srcOrd="2" destOrd="0" presId="urn:microsoft.com/office/officeart/2005/8/layout/lProcess2"/>
    <dgm:cxn modelId="{2FCC3E25-6B46-40D1-9FF2-B4C995AF0560}" type="presParOf" srcId="{95BB018C-DE60-43D1-90E0-C644D2707D0B}" destId="{42653F64-D0C5-4A70-99E6-CCF0184A5508}" srcOrd="0" destOrd="0" presId="urn:microsoft.com/office/officeart/2005/8/layout/lProcess2"/>
    <dgm:cxn modelId="{F2188562-BFAE-4FCA-8067-5B4A52258FD5}" type="presParOf" srcId="{42653F64-D0C5-4A70-99E6-CCF0184A5508}" destId="{BA926F81-5D7A-469C-92C9-F486F614B642}" srcOrd="0" destOrd="0" presId="urn:microsoft.com/office/officeart/2005/8/layout/lProcess2"/>
    <dgm:cxn modelId="{44ED50BB-F5D5-425C-B826-77B46A56BC10}" type="presParOf" srcId="{42653F64-D0C5-4A70-99E6-CCF0184A5508}" destId="{DD9BC54F-A97F-4EAC-A22B-5C9F41598672}" srcOrd="1" destOrd="0" presId="urn:microsoft.com/office/officeart/2005/8/layout/lProcess2"/>
    <dgm:cxn modelId="{7D0E7056-B3A3-4684-ACEA-C883FF3180AC}" type="presParOf" srcId="{42653F64-D0C5-4A70-99E6-CCF0184A5508}" destId="{3DAE7DD0-1954-4E74-8FFE-2DB0FAD34A7E}" srcOrd="2" destOrd="0" presId="urn:microsoft.com/office/officeart/2005/8/layout/lProcess2"/>
    <dgm:cxn modelId="{473DDC68-48FE-464D-AFA8-0F6A18D16937}" type="presParOf" srcId="{07233855-6DE6-4508-863D-0F33BC10EAF7}" destId="{5C8CFE06-DEF9-4C08-AEBC-6CDDE7506C48}" srcOrd="1" destOrd="0" presId="urn:microsoft.com/office/officeart/2005/8/layout/lProcess2"/>
    <dgm:cxn modelId="{8C1566DB-0A11-4E0B-9C6B-DC479D0A6DE2}" type="presParOf" srcId="{07233855-6DE6-4508-863D-0F33BC10EAF7}" destId="{A0E2F4D1-F786-4C81-A13B-E57046B8D97C}" srcOrd="2" destOrd="0" presId="urn:microsoft.com/office/officeart/2005/8/layout/lProcess2"/>
    <dgm:cxn modelId="{CB8DA5F1-85C3-4356-B8D8-0D2C046A77D2}" type="presParOf" srcId="{A0E2F4D1-F786-4C81-A13B-E57046B8D97C}" destId="{5311F828-A500-4C28-BDB7-51B38C478E56}" srcOrd="0" destOrd="0" presId="urn:microsoft.com/office/officeart/2005/8/layout/lProcess2"/>
    <dgm:cxn modelId="{CD56038C-A1AA-44CA-80E6-1E610171910E}" type="presParOf" srcId="{A0E2F4D1-F786-4C81-A13B-E57046B8D97C}" destId="{E4F568DC-DF88-4316-9DBC-E6C42E455216}" srcOrd="1" destOrd="0" presId="urn:microsoft.com/office/officeart/2005/8/layout/lProcess2"/>
    <dgm:cxn modelId="{619FF016-EDBE-4986-86A1-EE8F86C10F91}" type="presParOf" srcId="{A0E2F4D1-F786-4C81-A13B-E57046B8D97C}" destId="{181F9492-285C-44CA-B994-0C627CA5FE1B}" srcOrd="2" destOrd="0" presId="urn:microsoft.com/office/officeart/2005/8/layout/lProcess2"/>
    <dgm:cxn modelId="{7595F9AE-E48E-4F9F-A999-9E729D2D94C9}" type="presParOf" srcId="{181F9492-285C-44CA-B994-0C627CA5FE1B}" destId="{90326ADB-24DE-40FD-AC9E-C403EF184738}" srcOrd="0" destOrd="0" presId="urn:microsoft.com/office/officeart/2005/8/layout/lProcess2"/>
    <dgm:cxn modelId="{A4967394-17D2-4FAA-9452-2FAB758278FF}" type="presParOf" srcId="{90326ADB-24DE-40FD-AC9E-C403EF184738}" destId="{FEE86431-49CC-40F0-9F77-C62B74152967}" srcOrd="0" destOrd="0" presId="urn:microsoft.com/office/officeart/2005/8/layout/lProcess2"/>
    <dgm:cxn modelId="{A0F76B6F-4718-454B-B412-1371EF508292}" type="presParOf" srcId="{90326ADB-24DE-40FD-AC9E-C403EF184738}" destId="{B294E3E0-5E0B-4C77-87DE-2B656E7DD2F7}" srcOrd="1" destOrd="0" presId="urn:microsoft.com/office/officeart/2005/8/layout/lProcess2"/>
    <dgm:cxn modelId="{1EB60E46-0E7F-45E1-BEA4-CDEA1EE67D56}" type="presParOf" srcId="{90326ADB-24DE-40FD-AC9E-C403EF184738}" destId="{2CAF0EFD-06FA-4DB2-B541-FECBD1A44C44}" srcOrd="2" destOrd="0" presId="urn:microsoft.com/office/officeart/2005/8/layout/lProcess2"/>
    <dgm:cxn modelId="{5356781B-F93C-47C3-9C69-53FA517E1273}" type="presParOf" srcId="{07233855-6DE6-4508-863D-0F33BC10EAF7}" destId="{13A046C9-DAD6-4C55-9F66-A8955D2F7A5A}" srcOrd="3" destOrd="0" presId="urn:microsoft.com/office/officeart/2005/8/layout/lProcess2"/>
    <dgm:cxn modelId="{F77E866A-3693-4F1E-AF5B-B3F81A67E9A8}" type="presParOf" srcId="{07233855-6DE6-4508-863D-0F33BC10EAF7}" destId="{38E90EB1-BFD3-42EE-95C2-021802B9BED5}" srcOrd="4" destOrd="0" presId="urn:microsoft.com/office/officeart/2005/8/layout/lProcess2"/>
    <dgm:cxn modelId="{778FC3BA-03A3-49D7-B087-ACD4E64B0698}" type="presParOf" srcId="{38E90EB1-BFD3-42EE-95C2-021802B9BED5}" destId="{3F34B15E-C1C3-4297-8BBD-C0BF47FF96B5}" srcOrd="0" destOrd="0" presId="urn:microsoft.com/office/officeart/2005/8/layout/lProcess2"/>
    <dgm:cxn modelId="{57B037FD-917B-43F4-A694-9AA92D319A80}" type="presParOf" srcId="{38E90EB1-BFD3-42EE-95C2-021802B9BED5}" destId="{7533CF37-0AAD-4AE3-B768-C4E03A47C521}" srcOrd="1" destOrd="0" presId="urn:microsoft.com/office/officeart/2005/8/layout/lProcess2"/>
    <dgm:cxn modelId="{636287E0-EACC-4F15-8E8D-976FB9095FD3}" type="presParOf" srcId="{38E90EB1-BFD3-42EE-95C2-021802B9BED5}" destId="{ACD2A4A8-A80C-4B8B-A8CF-13257AE5447B}" srcOrd="2" destOrd="0" presId="urn:microsoft.com/office/officeart/2005/8/layout/lProcess2"/>
    <dgm:cxn modelId="{FE812220-556C-4C7D-8AC0-19D00D8DCE9D}" type="presParOf" srcId="{ACD2A4A8-A80C-4B8B-A8CF-13257AE5447B}" destId="{5298F127-7C0F-47AC-9DC8-98DC24D2E2CD}" srcOrd="0" destOrd="0" presId="urn:microsoft.com/office/officeart/2005/8/layout/lProcess2"/>
    <dgm:cxn modelId="{E79DFED1-617E-4061-B912-F04A62B5D372}" type="presParOf" srcId="{5298F127-7C0F-47AC-9DC8-98DC24D2E2CD}" destId="{B9AE1201-D084-4C50-913A-66D0BFBE98C6}" srcOrd="0" destOrd="0" presId="urn:microsoft.com/office/officeart/2005/8/layout/lProcess2"/>
    <dgm:cxn modelId="{F9328BDB-26DF-428B-8CA0-5A0CA8AFD20D}" type="presParOf" srcId="{5298F127-7C0F-47AC-9DC8-98DC24D2E2CD}" destId="{D9F692C3-7BCB-41E7-BE59-E1811FD7161C}" srcOrd="1" destOrd="0" presId="urn:microsoft.com/office/officeart/2005/8/layout/lProcess2"/>
    <dgm:cxn modelId="{A3D9EDE3-9EC5-4696-892B-718A2A0A7EA2}" type="presParOf" srcId="{5298F127-7C0F-47AC-9DC8-98DC24D2E2CD}" destId="{11642089-E6B3-4E5F-9CE8-707A160780A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E90FE-CFC9-4542-AD90-3903C960C8A1}">
      <dsp:nvSpPr>
        <dsp:cNvPr id="0" name=""/>
        <dsp:cNvSpPr/>
      </dsp:nvSpPr>
      <dsp:spPr>
        <a:xfrm>
          <a:off x="3314723" y="2300"/>
          <a:ext cx="4972084" cy="221408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r-Latn-CS" sz="12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400" kern="1200" dirty="0" smtClean="0"/>
            <a:t>Slobodna</a:t>
          </a:r>
          <a:endParaRPr lang="sr-Latn-C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400" kern="1200" dirty="0" smtClean="0"/>
            <a:t>Izdvojena</a:t>
          </a:r>
          <a:endParaRPr lang="sr-Latn-C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400" kern="1200" dirty="0" smtClean="0"/>
            <a:t>Neizvesna</a:t>
          </a:r>
          <a:endParaRPr lang="sr-Latn-C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400" kern="1200" dirty="0" smtClean="0"/>
            <a:t>Neproduktivna</a:t>
          </a:r>
          <a:endParaRPr lang="sr-Latn-C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400" kern="1200" dirty="0" smtClean="0"/>
            <a:t>Propisana</a:t>
          </a:r>
          <a:endParaRPr lang="sr-Latn-C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400" kern="1200" dirty="0" smtClean="0"/>
            <a:t>Fiktivna (imaginarna, zamišljena)</a:t>
          </a:r>
          <a:endParaRPr lang="sr-Latn-C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r-Latn-CS" sz="1400" kern="1200" dirty="0"/>
        </a:p>
      </dsp:txBody>
      <dsp:txXfrm>
        <a:off x="3314723" y="279061"/>
        <a:ext cx="4141801" cy="1660567"/>
      </dsp:txXfrm>
    </dsp:sp>
    <dsp:sp modelId="{09234C19-4586-4024-A306-9B21FDC10893}">
      <dsp:nvSpPr>
        <dsp:cNvPr id="0" name=""/>
        <dsp:cNvSpPr/>
      </dsp:nvSpPr>
      <dsp:spPr>
        <a:xfrm>
          <a:off x="0" y="0"/>
          <a:ext cx="3314723" cy="22140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800" b="1" kern="1200" baseline="0" dirty="0" smtClean="0"/>
            <a:t>Igra </a:t>
          </a:r>
          <a:r>
            <a:rPr lang="sr-Latn-CS" sz="2800" b="0" kern="1200" baseline="0" dirty="0" smtClean="0"/>
            <a:t>(R.Kajoa,1965)</a:t>
          </a:r>
          <a:endParaRPr lang="sr-Latn-CS" sz="2800" b="0" kern="1200" dirty="0"/>
        </a:p>
      </dsp:txBody>
      <dsp:txXfrm>
        <a:off x="108083" y="108083"/>
        <a:ext cx="3098557" cy="1997923"/>
      </dsp:txXfrm>
    </dsp:sp>
    <dsp:sp modelId="{3A7FAB72-D423-47BC-8522-31A0850B5FD1}">
      <dsp:nvSpPr>
        <dsp:cNvPr id="0" name=""/>
        <dsp:cNvSpPr/>
      </dsp:nvSpPr>
      <dsp:spPr>
        <a:xfrm>
          <a:off x="3315532" y="2437798"/>
          <a:ext cx="4967229" cy="2631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400" kern="1200" dirty="0" smtClean="0"/>
            <a:t>Originalnost ideja (nestandardnost)</a:t>
          </a:r>
          <a:endParaRPr lang="sr-Latn-C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400" kern="1200" dirty="0" smtClean="0"/>
            <a:t>Fleksibilnost u mišljenju (“posmatranje iz različitih uglova”)</a:t>
          </a:r>
          <a:endParaRPr lang="sr-Latn-C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400" kern="1200" dirty="0" smtClean="0"/>
            <a:t>Fluentnost ideja (“Bujica ideja”)</a:t>
          </a:r>
          <a:endParaRPr lang="sr-Latn-C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400" kern="1200" dirty="0" smtClean="0"/>
            <a:t>Kritičko mišljenje</a:t>
          </a:r>
          <a:endParaRPr lang="sr-Latn-C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400" kern="1200" dirty="0" smtClean="0"/>
            <a:t>Divergentno mišljenje</a:t>
          </a:r>
          <a:endParaRPr lang="sr-Latn-C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r-Latn-CS" sz="1400" kern="1200" dirty="0"/>
        </a:p>
      </dsp:txBody>
      <dsp:txXfrm>
        <a:off x="3315532" y="2766798"/>
        <a:ext cx="3980229" cy="1973999"/>
      </dsp:txXfrm>
    </dsp:sp>
    <dsp:sp modelId="{71E0124A-BB97-469D-A8B8-75C8DB69569D}">
      <dsp:nvSpPr>
        <dsp:cNvPr id="0" name=""/>
        <dsp:cNvSpPr/>
      </dsp:nvSpPr>
      <dsp:spPr>
        <a:xfrm>
          <a:off x="4046" y="2646753"/>
          <a:ext cx="3311486" cy="22140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800" b="1" kern="1200" dirty="0" smtClean="0"/>
            <a:t>Stvaralaštvo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800" b="0" kern="1200" dirty="0" smtClean="0"/>
            <a:t>(Guilford, J.P., 1967.)</a:t>
          </a:r>
          <a:endParaRPr lang="sr-Latn-CS" sz="2800" b="0" kern="1200" dirty="0"/>
        </a:p>
      </dsp:txBody>
      <dsp:txXfrm>
        <a:off x="112129" y="2754836"/>
        <a:ext cx="3095320" cy="19979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1CBD27-9235-4CD6-9117-92FA87228548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A2694-427D-4962-ABD2-195ACE8BDE2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1CBD27-9235-4CD6-9117-92FA87228548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A2694-427D-4962-ABD2-195ACE8BDE2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1CBD27-9235-4CD6-9117-92FA87228548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A2694-427D-4962-ABD2-195ACE8BDE2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1CBD27-9235-4CD6-9117-92FA87228548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A2694-427D-4962-ABD2-195ACE8BDE2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1CBD27-9235-4CD6-9117-92FA87228548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A2694-427D-4962-ABD2-195ACE8BDE2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1CBD27-9235-4CD6-9117-92FA87228548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A2694-427D-4962-ABD2-195ACE8BDE2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1CBD27-9235-4CD6-9117-92FA87228548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A2694-427D-4962-ABD2-195ACE8BDE2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1CBD27-9235-4CD6-9117-92FA87228548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A2694-427D-4962-ABD2-195ACE8BDE2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1CBD27-9235-4CD6-9117-92FA87228548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A2694-427D-4962-ABD2-195ACE8BDE2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1CBD27-9235-4CD6-9117-92FA87228548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A2694-427D-4962-ABD2-195ACE8BDE2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1CBD27-9235-4CD6-9117-92FA87228548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A2694-427D-4962-ABD2-195ACE8BDE23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1CBD27-9235-4CD6-9117-92FA87228548}" type="datetimeFigureOut">
              <a:rPr lang="sr-Latn-CS" smtClean="0"/>
              <a:pPr/>
              <a:t>28.2.2018</a:t>
            </a:fld>
            <a:endParaRPr lang="sr-Latn-C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2FA2694-427D-4962-ABD2-195ACE8BDE2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mina.kopas@pefja.kbg.ac.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2286016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sz="4000" dirty="0" smtClean="0"/>
              <a:t/>
            </a:r>
            <a:br>
              <a:rPr lang="sr-Latn-CS" sz="4000" dirty="0" smtClean="0"/>
            </a:br>
            <a:r>
              <a:rPr lang="sr-Latn-CS" sz="4000" dirty="0" smtClean="0"/>
              <a:t/>
            </a:r>
            <a:br>
              <a:rPr lang="sr-Latn-CS" sz="4000" dirty="0" smtClean="0"/>
            </a:br>
            <a:r>
              <a:rPr lang="sr-Latn-CS" sz="4000" dirty="0" smtClean="0"/>
              <a:t/>
            </a:r>
            <a:br>
              <a:rPr lang="sr-Latn-CS" sz="4000" dirty="0" smtClean="0"/>
            </a:br>
            <a:r>
              <a:rPr lang="sr-Latn-CS" sz="4000" dirty="0" smtClean="0"/>
              <a:t/>
            </a:r>
            <a:br>
              <a:rPr lang="sr-Latn-CS" sz="4000" dirty="0" smtClean="0"/>
            </a:br>
            <a:r>
              <a:rPr lang="sr-Latn-CS" sz="4000" dirty="0" smtClean="0"/>
              <a:t/>
            </a:r>
            <a:br>
              <a:rPr lang="sr-Latn-CS" sz="4000" dirty="0" smtClean="0"/>
            </a:br>
            <a:r>
              <a:rPr lang="sr-Latn-CS" sz="4000" dirty="0" smtClean="0"/>
              <a:t>Dečja igra, stvaralaštvo i razvoj</a:t>
            </a:r>
            <a:r>
              <a:rPr lang="sr-Latn-CS" sz="3600" dirty="0" smtClean="0"/>
              <a:t> (2)</a:t>
            </a:r>
            <a:br>
              <a:rPr lang="sr-Latn-CS" sz="3600" dirty="0" smtClean="0"/>
            </a:br>
            <a:r>
              <a:rPr lang="sr-Latn-CS" sz="3600" dirty="0" smtClean="0"/>
              <a:t/>
            </a:r>
            <a:br>
              <a:rPr lang="sr-Latn-CS" sz="3600" dirty="0" smtClean="0"/>
            </a:br>
            <a:endParaRPr lang="sr-Latn-C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43314"/>
            <a:ext cx="7772400" cy="1714512"/>
          </a:xfrm>
        </p:spPr>
        <p:txBody>
          <a:bodyPr>
            <a:normAutofit/>
          </a:bodyPr>
          <a:lstStyle/>
          <a:p>
            <a:r>
              <a:rPr lang="sr-Latn-CS" dirty="0" smtClean="0"/>
              <a:t>Prof.dr Emina Kopas-Vukašinović, viši naučni saradnik</a:t>
            </a:r>
          </a:p>
          <a:p>
            <a:endParaRPr lang="sr-Latn-CS" dirty="0" smtClean="0"/>
          </a:p>
          <a:p>
            <a:r>
              <a:rPr lang="sr-Latn-CS" dirty="0" smtClean="0">
                <a:hlinkClick r:id="rId2"/>
              </a:rPr>
              <a:t>emina.kopas@pefja.kg.ac.rs</a:t>
            </a:r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/>
              <a:t>Literatura:</a:t>
            </a:r>
          </a:p>
          <a:p>
            <a:r>
              <a:rPr lang="sr-Latn-CS" dirty="0" smtClean="0"/>
              <a:t>Kamenov, E. (1989): </a:t>
            </a:r>
            <a:r>
              <a:rPr lang="sr-Latn-CS" i="1" dirty="0" smtClean="0"/>
              <a:t>Intelektualno vaspitanje </a:t>
            </a:r>
            <a:r>
              <a:rPr lang="sr-Latn-CS" i="1" smtClean="0"/>
              <a:t>kroz igru (49-70 str.)</a:t>
            </a:r>
            <a:r>
              <a:rPr lang="sr-Latn-CS" smtClean="0"/>
              <a:t>.</a:t>
            </a:r>
            <a:r>
              <a:rPr lang="sr-Latn-CS" i="1" smtClean="0"/>
              <a:t> </a:t>
            </a:r>
            <a:r>
              <a:rPr lang="sr-Latn-CS" dirty="0" smtClean="0"/>
              <a:t>Beograd: Zavod za udžbenike i nastavna sredstva; Srajevo: “Svjetlost”.</a:t>
            </a:r>
          </a:p>
          <a:p>
            <a:r>
              <a:rPr lang="sr-Cyrl-CS" dirty="0" smtClean="0"/>
              <a:t>Šefer, J. (200</a:t>
            </a:r>
            <a:r>
              <a:rPr lang="sr-Latn-CS" dirty="0" smtClean="0"/>
              <a:t>8</a:t>
            </a:r>
            <a:r>
              <a:rPr lang="sr-Cyrl-CS" dirty="0" smtClean="0"/>
              <a:t>): </a:t>
            </a:r>
            <a:r>
              <a:rPr lang="sr-Latn-CS" i="1" dirty="0" smtClean="0"/>
              <a:t>Evaluacija </a:t>
            </a:r>
            <a:r>
              <a:rPr lang="sr-Latn-CS" dirty="0" smtClean="0"/>
              <a:t>k</a:t>
            </a:r>
            <a:r>
              <a:rPr lang="sr-Cyrl-CS" i="1" dirty="0" smtClean="0"/>
              <a:t>reativn</a:t>
            </a:r>
            <a:r>
              <a:rPr lang="sr-Latn-CS" i="1" dirty="0" smtClean="0"/>
              <a:t>ih  </a:t>
            </a:r>
            <a:r>
              <a:rPr lang="sr-Cyrl-CS" i="1" dirty="0" smtClean="0"/>
              <a:t>aktivno</a:t>
            </a:r>
            <a:r>
              <a:rPr lang="sr-Latn-CS" i="1" dirty="0" smtClean="0"/>
              <a:t>s</a:t>
            </a:r>
            <a:r>
              <a:rPr lang="sr-Cyrl-CS" i="1" dirty="0" smtClean="0"/>
              <a:t>ti u tematskoj nastavi</a:t>
            </a:r>
            <a:r>
              <a:rPr lang="sr-Cyrl-CS" dirty="0" smtClean="0"/>
              <a:t>. Beograd: Institut za pedagoška istraživanja. </a:t>
            </a: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endParaRPr lang="sr-Latn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500570"/>
            <a:ext cx="8183880" cy="1534470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Ključni pojmovi: aspekti dečjeg razvoja, teorija dečje igre, igra i vaspitanje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Značaj dečje igre i stvaralaštva za  njegov ukupni razvoj; </a:t>
            </a:r>
          </a:p>
          <a:p>
            <a:r>
              <a:rPr lang="sr-Latn-CS" dirty="0" smtClean="0"/>
              <a:t>Stvaralaštvo kao potencijal  i  aspekt razvoja predškolsk. deteta;</a:t>
            </a:r>
          </a:p>
          <a:p>
            <a:r>
              <a:rPr lang="sr-Latn-CS" dirty="0" smtClean="0"/>
              <a:t>Savremena shvatanja o dečjoj igri i stvaralaštvu;</a:t>
            </a:r>
          </a:p>
          <a:p>
            <a:r>
              <a:rPr lang="sr-Latn-CS" dirty="0" smtClean="0"/>
              <a:t>Vaspitanje igrom;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286388"/>
            <a:ext cx="8183880" cy="1071570"/>
          </a:xfrm>
        </p:spPr>
        <p:txBody>
          <a:bodyPr>
            <a:normAutofit fontScale="90000"/>
          </a:bodyPr>
          <a:lstStyle/>
          <a:p>
            <a:r>
              <a:rPr lang="sr-Latn-CS" smtClean="0"/>
              <a:t>Wallon </a:t>
            </a:r>
            <a:r>
              <a:rPr lang="sr-Latn-CS" dirty="0" smtClean="0"/>
              <a:t>(“eksplozija aktivnosti”)</a:t>
            </a:r>
            <a:endParaRPr lang="sr-Latn-CS" dirty="0"/>
          </a:p>
        </p:txBody>
      </p:sp>
      <p:sp>
        <p:nvSpPr>
          <p:cNvPr id="4" name="Wave 3"/>
          <p:cNvSpPr/>
          <p:nvPr/>
        </p:nvSpPr>
        <p:spPr>
          <a:xfrm>
            <a:off x="714348" y="428604"/>
            <a:ext cx="4786346" cy="1357322"/>
          </a:xfrm>
          <a:prstGeom prst="wave">
            <a:avLst>
              <a:gd name="adj1" fmla="val 12500"/>
              <a:gd name="adj2" fmla="val 25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/>
              <a:t>IGRA</a:t>
            </a:r>
            <a:endParaRPr lang="sr-Latn-CS" sz="2800" b="1" dirty="0"/>
          </a:p>
        </p:txBody>
      </p:sp>
      <p:sp>
        <p:nvSpPr>
          <p:cNvPr id="5" name="Wave 4"/>
          <p:cNvSpPr/>
          <p:nvPr/>
        </p:nvSpPr>
        <p:spPr>
          <a:xfrm>
            <a:off x="3357554" y="4500570"/>
            <a:ext cx="4857784" cy="1214446"/>
          </a:xfrm>
          <a:prstGeom prst="wave">
            <a:avLst>
              <a:gd name="adj1" fmla="val 12500"/>
              <a:gd name="adj2" fmla="val 14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/>
              <a:t>RAZVOJ</a:t>
            </a:r>
            <a:endParaRPr lang="sr-Latn-CS" sz="2800" b="1" dirty="0"/>
          </a:p>
        </p:txBody>
      </p:sp>
      <p:sp>
        <p:nvSpPr>
          <p:cNvPr id="6" name="Curved Right Arrow 5"/>
          <p:cNvSpPr/>
          <p:nvPr/>
        </p:nvSpPr>
        <p:spPr>
          <a:xfrm rot="19396465">
            <a:off x="1334393" y="1291378"/>
            <a:ext cx="1577747" cy="46416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 rot="14337416">
            <a:off x="4577592" y="1693539"/>
            <a:ext cx="4741315" cy="18594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pic>
        <p:nvPicPr>
          <p:cNvPr id="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71612"/>
            <a:ext cx="5214974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/>
          <a:lstStyle/>
          <a:p>
            <a:pPr>
              <a:buNone/>
            </a:pPr>
            <a:endParaRPr lang="sr-Latn-CS" dirty="0"/>
          </a:p>
        </p:txBody>
      </p:sp>
      <p:sp>
        <p:nvSpPr>
          <p:cNvPr id="4" name="Horizontal Scroll 3"/>
          <p:cNvSpPr/>
          <p:nvPr/>
        </p:nvSpPr>
        <p:spPr>
          <a:xfrm>
            <a:off x="3143240" y="2571744"/>
            <a:ext cx="2643206" cy="135732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DETE i njegovi razvojni aspekti</a:t>
            </a:r>
            <a:endParaRPr lang="sr-Latn-CS" dirty="0"/>
          </a:p>
        </p:txBody>
      </p:sp>
      <p:sp>
        <p:nvSpPr>
          <p:cNvPr id="6" name="Wave 5"/>
          <p:cNvSpPr/>
          <p:nvPr/>
        </p:nvSpPr>
        <p:spPr>
          <a:xfrm rot="4144973">
            <a:off x="346351" y="1060667"/>
            <a:ext cx="1850806" cy="94494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Fizički razvoj</a:t>
            </a:r>
            <a:endParaRPr lang="sr-Latn-CS" dirty="0"/>
          </a:p>
        </p:txBody>
      </p:sp>
      <p:sp>
        <p:nvSpPr>
          <p:cNvPr id="7" name="Wave 6"/>
          <p:cNvSpPr/>
          <p:nvPr/>
        </p:nvSpPr>
        <p:spPr>
          <a:xfrm rot="3810040">
            <a:off x="1524179" y="1013782"/>
            <a:ext cx="1852949" cy="881021"/>
          </a:xfrm>
          <a:prstGeom prst="wave">
            <a:avLst>
              <a:gd name="adj1" fmla="val 12500"/>
              <a:gd name="adj2" fmla="val 15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Intelektualni razvoj</a:t>
            </a:r>
            <a:endParaRPr lang="sr-Latn-CS" dirty="0"/>
          </a:p>
        </p:txBody>
      </p:sp>
      <p:sp>
        <p:nvSpPr>
          <p:cNvPr id="9" name="Wave 8"/>
          <p:cNvSpPr/>
          <p:nvPr/>
        </p:nvSpPr>
        <p:spPr>
          <a:xfrm rot="3059725">
            <a:off x="2859417" y="980064"/>
            <a:ext cx="1840226" cy="882619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Socijalni razvoj</a:t>
            </a:r>
            <a:endParaRPr lang="sr-Latn-CS" dirty="0"/>
          </a:p>
        </p:txBody>
      </p:sp>
      <p:sp>
        <p:nvSpPr>
          <p:cNvPr id="10" name="Wave 9"/>
          <p:cNvSpPr/>
          <p:nvPr/>
        </p:nvSpPr>
        <p:spPr>
          <a:xfrm rot="3091160">
            <a:off x="5564312" y="919296"/>
            <a:ext cx="1736420" cy="1000445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Razvoj komunikacije </a:t>
            </a:r>
            <a:endParaRPr lang="sr-Latn-CS" dirty="0"/>
          </a:p>
        </p:txBody>
      </p:sp>
      <p:sp>
        <p:nvSpPr>
          <p:cNvPr id="12" name="Wave 11"/>
          <p:cNvSpPr/>
          <p:nvPr/>
        </p:nvSpPr>
        <p:spPr>
          <a:xfrm rot="3519813">
            <a:off x="4204398" y="930113"/>
            <a:ext cx="1696153" cy="92869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Emocionalni razvoj</a:t>
            </a:r>
            <a:endParaRPr lang="sr-Latn-CS" dirty="0"/>
          </a:p>
        </p:txBody>
      </p:sp>
      <p:sp>
        <p:nvSpPr>
          <p:cNvPr id="13" name="Wave 12"/>
          <p:cNvSpPr/>
          <p:nvPr/>
        </p:nvSpPr>
        <p:spPr>
          <a:xfrm rot="3505879">
            <a:off x="6875394" y="1035134"/>
            <a:ext cx="1860780" cy="913722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Razvoj stvaralaštva</a:t>
            </a:r>
            <a:endParaRPr lang="sr-Latn-CS" dirty="0"/>
          </a:p>
        </p:txBody>
      </p:sp>
      <p:sp>
        <p:nvSpPr>
          <p:cNvPr id="14" name="Striped Right Arrow 13"/>
          <p:cNvSpPr/>
          <p:nvPr/>
        </p:nvSpPr>
        <p:spPr>
          <a:xfrm rot="12904483">
            <a:off x="1475581" y="2857150"/>
            <a:ext cx="1427168" cy="35719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5" name="Striped Right Arrow 14"/>
          <p:cNvSpPr/>
          <p:nvPr/>
        </p:nvSpPr>
        <p:spPr>
          <a:xfrm rot="13551827">
            <a:off x="2761004" y="2298956"/>
            <a:ext cx="511900" cy="35888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6" name="Striped Right Arrow 15"/>
          <p:cNvSpPr/>
          <p:nvPr/>
        </p:nvSpPr>
        <p:spPr>
          <a:xfrm rot="14571273">
            <a:off x="4305153" y="2263074"/>
            <a:ext cx="542765" cy="2884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7" name="Striped Right Arrow 16"/>
          <p:cNvSpPr/>
          <p:nvPr/>
        </p:nvSpPr>
        <p:spPr>
          <a:xfrm rot="17521317">
            <a:off x="5292018" y="2287664"/>
            <a:ext cx="526464" cy="29244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8" name="Striped Right Arrow 17"/>
          <p:cNvSpPr/>
          <p:nvPr/>
        </p:nvSpPr>
        <p:spPr>
          <a:xfrm rot="18230497">
            <a:off x="5749829" y="2610414"/>
            <a:ext cx="930490" cy="27984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9" name="Striped Right Arrow 18"/>
          <p:cNvSpPr/>
          <p:nvPr/>
        </p:nvSpPr>
        <p:spPr>
          <a:xfrm rot="19519640">
            <a:off x="6059829" y="2721857"/>
            <a:ext cx="1781569" cy="4563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0" name="Horizontal Scroll 19"/>
          <p:cNvSpPr/>
          <p:nvPr/>
        </p:nvSpPr>
        <p:spPr>
          <a:xfrm>
            <a:off x="2071670" y="4572008"/>
            <a:ext cx="5715040" cy="121444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IGRA KAO STVARALAČKI ČIN</a:t>
            </a:r>
            <a:endParaRPr lang="sr-Latn-CS" dirty="0"/>
          </a:p>
        </p:txBody>
      </p:sp>
      <p:sp>
        <p:nvSpPr>
          <p:cNvPr id="22" name="Curved Right Arrow 21"/>
          <p:cNvSpPr/>
          <p:nvPr/>
        </p:nvSpPr>
        <p:spPr>
          <a:xfrm>
            <a:off x="3357554" y="3571876"/>
            <a:ext cx="857256" cy="135732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23" name="Curved Up Arrow 22"/>
          <p:cNvSpPr/>
          <p:nvPr/>
        </p:nvSpPr>
        <p:spPr>
          <a:xfrm rot="17658230">
            <a:off x="4547965" y="3919798"/>
            <a:ext cx="1539057" cy="80438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dirty="0" smtClean="0"/>
              <a:t>ZADACI U FUNKCIJI RAZVOJA UKUPNIH POTENCIJALA DETETA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r-Latn-CS" dirty="0" smtClean="0"/>
              <a:t>Osnovni zadaci vaspitača u odnosu na dete u igri (prema aspektima dečjeg razvoja):</a:t>
            </a:r>
          </a:p>
          <a:p>
            <a:r>
              <a:rPr lang="sr-Latn-CS" dirty="0" smtClean="0"/>
              <a:t>Jačanje dečjeg zdravlja i razvoj fizičkih sposobnosti;</a:t>
            </a:r>
          </a:p>
          <a:p>
            <a:r>
              <a:rPr lang="sr-Latn-CS" dirty="0" smtClean="0"/>
              <a:t>Usvajanje znanja i razvoj kognitivnih sposobnosti;</a:t>
            </a:r>
          </a:p>
          <a:p>
            <a:r>
              <a:rPr lang="sr-Latn-CS" dirty="0" smtClean="0"/>
              <a:t>Razvoj i kultivisanje pozitivnih emocija;</a:t>
            </a:r>
          </a:p>
          <a:p>
            <a:r>
              <a:rPr lang="sr-Latn-CS" dirty="0" smtClean="0"/>
              <a:t>Razvoj prosocijalnog ponašanja;</a:t>
            </a:r>
          </a:p>
          <a:p>
            <a:r>
              <a:rPr lang="sr-Latn-CS" dirty="0" smtClean="0"/>
              <a:t>Usvajanje moralnih normi i stavova;</a:t>
            </a:r>
          </a:p>
          <a:p>
            <a:r>
              <a:rPr lang="sr-Latn-CS" dirty="0" smtClean="0"/>
              <a:t>Razvoj fleksibilnosti i divergentnog mišljenja;</a:t>
            </a:r>
          </a:p>
          <a:p>
            <a:r>
              <a:rPr lang="sr-Latn-CS" dirty="0" smtClean="0"/>
              <a:t>Razvoj sposobnosti estetskog doživljavanja,...</a:t>
            </a:r>
          </a:p>
          <a:p>
            <a:endParaRPr lang="sr-Latn-C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CS" dirty="0" smtClean="0"/>
              <a:t>Savremena shvatanja o dečjoj igri i stvaralaštvu</a:t>
            </a:r>
            <a:endParaRPr lang="sr-Latn-C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71472" y="1357298"/>
          <a:ext cx="8286808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rved Right Arrow 4"/>
          <p:cNvSpPr/>
          <p:nvPr/>
        </p:nvSpPr>
        <p:spPr>
          <a:xfrm rot="331757">
            <a:off x="707933" y="2851172"/>
            <a:ext cx="1091846" cy="157809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6" name="Curved Up Arrow 5"/>
          <p:cNvSpPr/>
          <p:nvPr/>
        </p:nvSpPr>
        <p:spPr>
          <a:xfrm rot="16200000">
            <a:off x="5679291" y="2964651"/>
            <a:ext cx="3857653" cy="164307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5534997"/>
          </a:xfrm>
        </p:spPr>
        <p:txBody>
          <a:bodyPr>
            <a:normAutofit/>
          </a:bodyPr>
          <a:lstStyle/>
          <a:p>
            <a:endParaRPr lang="sr-Latn-CS" dirty="0"/>
          </a:p>
        </p:txBody>
      </p:sp>
      <p:pic>
        <p:nvPicPr>
          <p:cNvPr id="4" name="Content Placeholder 3" descr="j007862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3357562"/>
            <a:ext cx="114300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Horizontal Scroll 5"/>
          <p:cNvSpPr/>
          <p:nvPr/>
        </p:nvSpPr>
        <p:spPr>
          <a:xfrm>
            <a:off x="642910" y="571480"/>
            <a:ext cx="2928958" cy="121444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Dominacija sredstava nad ciljevima</a:t>
            </a:r>
            <a:endParaRPr lang="sr-Latn-CS" dirty="0"/>
          </a:p>
        </p:txBody>
      </p:sp>
      <p:sp>
        <p:nvSpPr>
          <p:cNvPr id="7" name="Horizontal Scroll 6"/>
          <p:cNvSpPr/>
          <p:nvPr/>
        </p:nvSpPr>
        <p:spPr>
          <a:xfrm>
            <a:off x="1785918" y="1928802"/>
            <a:ext cx="2928958" cy="121444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Umanjivanje rizika od neuspeha</a:t>
            </a:r>
            <a:endParaRPr lang="sr-Latn-CS" dirty="0"/>
          </a:p>
        </p:txBody>
      </p:sp>
      <p:sp>
        <p:nvSpPr>
          <p:cNvPr id="8" name="Horizontal Scroll 7"/>
          <p:cNvSpPr/>
          <p:nvPr/>
        </p:nvSpPr>
        <p:spPr>
          <a:xfrm>
            <a:off x="2714612" y="3143248"/>
            <a:ext cx="3143272" cy="135732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Privremeni prestanak frustracija kod igrača</a:t>
            </a:r>
            <a:endParaRPr lang="sr-Latn-CS" dirty="0"/>
          </a:p>
        </p:txBody>
      </p:sp>
      <p:sp>
        <p:nvSpPr>
          <p:cNvPr id="10" name="Horizontal Scroll 9"/>
          <p:cNvSpPr/>
          <p:nvPr/>
        </p:nvSpPr>
        <p:spPr>
          <a:xfrm>
            <a:off x="4357686" y="4572008"/>
            <a:ext cx="3071834" cy="121444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Sloboda i dobrovoljnost</a:t>
            </a:r>
            <a:endParaRPr lang="sr-Latn-CS" dirty="0"/>
          </a:p>
        </p:txBody>
      </p:sp>
      <p:sp>
        <p:nvSpPr>
          <p:cNvPr id="11" name="Sun 10"/>
          <p:cNvSpPr/>
          <p:nvPr/>
        </p:nvSpPr>
        <p:spPr>
          <a:xfrm>
            <a:off x="5857884" y="1071546"/>
            <a:ext cx="2571768" cy="250033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b="1" dirty="0" smtClean="0"/>
              <a:t>IGRA</a:t>
            </a:r>
            <a:endParaRPr lang="sr-Latn-C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502920" y="6035039"/>
            <a:ext cx="8183880" cy="45719"/>
          </a:xfrm>
        </p:spPr>
        <p:txBody>
          <a:bodyPr>
            <a:normAutofit fontScale="90000"/>
          </a:bodyPr>
          <a:lstStyle/>
          <a:p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CS" dirty="0" smtClean="0"/>
              <a:t>Savremna shvatanja dečje igre </a:t>
            </a:r>
          </a:p>
          <a:p>
            <a:pPr algn="ctr">
              <a:buNone/>
            </a:pPr>
            <a:r>
              <a:rPr lang="sr-Latn-CS" dirty="0" smtClean="0"/>
              <a:t>(različiti pristupi)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 </a:t>
            </a:r>
          </a:p>
          <a:p>
            <a:pPr>
              <a:buNone/>
            </a:pPr>
            <a:endParaRPr lang="sr-Latn-CS" dirty="0"/>
          </a:p>
        </p:txBody>
      </p:sp>
      <p:sp>
        <p:nvSpPr>
          <p:cNvPr id="4" name="Down Arrow Callout 3"/>
          <p:cNvSpPr/>
          <p:nvPr/>
        </p:nvSpPr>
        <p:spPr>
          <a:xfrm>
            <a:off x="1000100" y="1571612"/>
            <a:ext cx="4214842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Psiholoske teorije o celovitom ponašanju i razvoju deteta (nedorečenosti i protivrečnosti)</a:t>
            </a:r>
            <a:endParaRPr lang="sr-Latn-CS" dirty="0"/>
          </a:p>
        </p:txBody>
      </p:sp>
      <p:sp>
        <p:nvSpPr>
          <p:cNvPr id="5" name="Down Arrow Callout 4"/>
          <p:cNvSpPr/>
          <p:nvPr/>
        </p:nvSpPr>
        <p:spPr>
          <a:xfrm rot="20144887">
            <a:off x="1386921" y="3552779"/>
            <a:ext cx="3643338" cy="1642708"/>
          </a:xfrm>
          <a:prstGeom prst="downArrowCallout">
            <a:avLst>
              <a:gd name="adj1" fmla="val 23410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Aspekti igre (teorije, u pedagoškom smislu)</a:t>
            </a:r>
          </a:p>
        </p:txBody>
      </p:sp>
      <p:sp>
        <p:nvSpPr>
          <p:cNvPr id="6" name="Flowchart: Terminator 5"/>
          <p:cNvSpPr/>
          <p:nvPr/>
        </p:nvSpPr>
        <p:spPr>
          <a:xfrm rot="20623999">
            <a:off x="4608199" y="4779499"/>
            <a:ext cx="2917079" cy="116874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RAZVOJNE TEORIJE IGRE</a:t>
            </a:r>
            <a:endParaRPr lang="sr-Latn-CS" dirty="0"/>
          </a:p>
        </p:txBody>
      </p:sp>
      <p:sp>
        <p:nvSpPr>
          <p:cNvPr id="7" name="Flowchart: Terminator 6"/>
          <p:cNvSpPr/>
          <p:nvPr/>
        </p:nvSpPr>
        <p:spPr>
          <a:xfrm rot="1301938">
            <a:off x="5388578" y="1923639"/>
            <a:ext cx="3528720" cy="236841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KOGNITIVNI:</a:t>
            </a:r>
          </a:p>
          <a:p>
            <a:pPr algn="ctr">
              <a:buFont typeface="Arial" pitchFamily="34" charset="0"/>
              <a:buChar char="•"/>
            </a:pPr>
            <a:r>
              <a:rPr lang="sr-Latn-CS" dirty="0" smtClean="0"/>
              <a:t> Igra kao saznajna delatnost, razvoj simboličkih funkcija i intelekt. spos. (Piaget);</a:t>
            </a:r>
          </a:p>
          <a:p>
            <a:pPr algn="ctr">
              <a:buFont typeface="Arial" pitchFamily="34" charset="0"/>
              <a:buChar char="•"/>
            </a:pPr>
            <a:r>
              <a:rPr lang="sr-Latn-CS" dirty="0" smtClean="0"/>
              <a:t>Igra kao praktična mašta, “vodeća aktivnost” (Vygotskij).</a:t>
            </a:r>
            <a:endParaRPr lang="sr-Latn-CS" dirty="0"/>
          </a:p>
        </p:txBody>
      </p:sp>
      <p:sp>
        <p:nvSpPr>
          <p:cNvPr id="8" name="Curved Right Arrow 7"/>
          <p:cNvSpPr/>
          <p:nvPr/>
        </p:nvSpPr>
        <p:spPr>
          <a:xfrm rot="18136357">
            <a:off x="3155118" y="4486706"/>
            <a:ext cx="1147948" cy="2448681"/>
          </a:xfrm>
          <a:prstGeom prst="curvedRightArrow">
            <a:avLst>
              <a:gd name="adj1" fmla="val 25000"/>
              <a:gd name="adj2" fmla="val 5201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 rot="14867482" flipH="1">
            <a:off x="4736918" y="2532990"/>
            <a:ext cx="510307" cy="166203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/>
          <a:lstStyle/>
          <a:p>
            <a:pPr algn="ctr">
              <a:buNone/>
            </a:pPr>
            <a:r>
              <a:rPr lang="sr-Latn-CS" dirty="0" smtClean="0"/>
              <a:t>Vaspitanje igrom kroz obrazovne aktivnosti</a:t>
            </a:r>
            <a:endParaRPr lang="sr-Latn-C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28596" y="1571612"/>
          <a:ext cx="8358246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573</TotalTime>
  <Words>337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     Dečja igra, stvaralaštvo i razvoj (2)  </vt:lpstr>
      <vt:lpstr>Ključni pojmovi: aspekti dečjeg razvoja, teorija dečje igre, igra i vaspitanje</vt:lpstr>
      <vt:lpstr>Wallon (“eksplozija aktivnosti”)</vt:lpstr>
      <vt:lpstr>PowerPoint Presentation</vt:lpstr>
      <vt:lpstr>ZADACI U FUNKCIJI RAZVOJA UKUPNIH POTENCIJALA DETETA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Значај дечје игре и стваралаштва за  његов укупни развој (2)</dc:title>
  <dc:creator>Emina Kopas</dc:creator>
  <cp:lastModifiedBy>Emina</cp:lastModifiedBy>
  <cp:revision>56</cp:revision>
  <dcterms:created xsi:type="dcterms:W3CDTF">2011-02-19T22:49:25Z</dcterms:created>
  <dcterms:modified xsi:type="dcterms:W3CDTF">2018-02-28T21:12:51Z</dcterms:modified>
</cp:coreProperties>
</file>